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6" r:id="rId7"/>
    <p:sldId id="261" r:id="rId8"/>
    <p:sldId id="267" r:id="rId9"/>
    <p:sldId id="262" r:id="rId10"/>
    <p:sldId id="263" r:id="rId11"/>
    <p:sldId id="264" r:id="rId12"/>
    <p:sldId id="265" r:id="rId13"/>
    <p:sldId id="268" r:id="rId14"/>
    <p:sldId id="269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27F70-C27C-4A46-8337-156970FB8E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06FAFD-66D9-4F7E-ADE2-CF0374CF99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8907E2-92C2-4559-9F16-136F7044C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9AA15-80B6-4805-B5B5-FE57FB6EC630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C0F73F-1D98-4CE5-9C9B-9FE8A15C2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56E02-676A-48DB-9AC7-AB72FB7AE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652E-5004-4F8C-B524-576554F31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779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65D8C-202F-4C83-BCAC-D516C4FA7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0405AA-7331-4610-9CAE-0DC27F98B8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644EAC-4D01-4059-A519-526A8D1AC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9AA15-80B6-4805-B5B5-FE57FB6EC630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E28E2-CA50-492F-A237-D6867A1F5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CD05F-4403-4061-9240-982288EBE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652E-5004-4F8C-B524-576554F31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68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6F65DC-15CC-48C5-9A54-8410EC1952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4649FE-C572-43EA-9341-69371D2DFD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1B507-BFDF-4B24-967E-0847B78DF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9AA15-80B6-4805-B5B5-FE57FB6EC630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1961D-C1BE-4FAA-8036-49AEB54CC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8E593F-1224-4660-B3E3-8A88D60F1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652E-5004-4F8C-B524-576554F31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47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774C3-5A9F-468F-A055-54EDB6708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F29AC5-0E9F-46B5-A76E-2765C75CEC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4A5E7-69D9-4B17-BC62-EB62B7E75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9AA15-80B6-4805-B5B5-FE57FB6EC630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543189-AB5D-4563-BFB1-4F8EEF494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43AD05-9E18-4404-AEC6-85BBA844D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652E-5004-4F8C-B524-576554F31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917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C240B-CC2C-4469-A39E-AEC1CA87C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EFB18F-2A91-41D1-8920-9438B17D5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3A050-A89C-408A-A885-8B4EFB67F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9AA15-80B6-4805-B5B5-FE57FB6EC630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3452B6-3D3C-4525-A8B5-D5CD57D99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BD8B1-DD11-49EE-BC26-5E8D5CAE4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652E-5004-4F8C-B524-576554F31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28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4255B-FDF3-4F9E-9BCF-37A02C859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95F5A-B077-4785-8951-90C44D8D89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FF403C-15F5-484F-9D9B-BA88C933EB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0AC217-51F3-4D78-8E5E-B8903E9B0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9AA15-80B6-4805-B5B5-FE57FB6EC630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AF7D11-1112-412A-BF8C-6352C4855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BB022D-E143-4EBF-9FB8-FE38FC473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652E-5004-4F8C-B524-576554F31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1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287CD-5887-446F-9BF8-1DFF11E83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FF2664-44CE-4CD0-ADC2-A4395854F8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8CC464-501C-4B58-A5F8-C648DDE9BD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D15974-8239-4274-8E29-B374E658F8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705216-8D39-4634-BE16-88B391B9DA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828687-1E7C-4A87-984D-EC8A13EBC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9AA15-80B6-4805-B5B5-FE57FB6EC630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3E5D4C-D033-4600-A9D1-7A877C0FA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0F76CF-7339-4C0C-8A10-460910596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652E-5004-4F8C-B524-576554F31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013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F5063-1165-46C4-A749-0E555F723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EF53E1-5677-4A48-9709-F3AD308CA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9AA15-80B6-4805-B5B5-FE57FB6EC630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49AA7-F27E-4BB4-A5A3-BCD795899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74B2C7-827B-453C-BBC7-05F5F935C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652E-5004-4F8C-B524-576554F31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34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6CD565-CE68-45D4-9BF2-92DE49C77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9AA15-80B6-4805-B5B5-FE57FB6EC630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DF4538-25D4-4D11-BDF1-951442ECC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C94BF8-A1F0-4BEC-B8CC-D53B51C69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652E-5004-4F8C-B524-576554F31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034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B92F1-AD03-483E-BFF2-50FEC5A9D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21F02-C437-4BA1-96C8-E1E2BAD82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F0A426-6053-44A8-ACBD-EC0D723D74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2B5D1C-26D0-4395-8803-894FD15D1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9AA15-80B6-4805-B5B5-FE57FB6EC630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49C61D-0E17-47C3-86C9-655124DC4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18CA63-872E-409A-849B-4DF4763FE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652E-5004-4F8C-B524-576554F31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435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9E106-CB6E-4BCB-90FF-3A2CB9ADB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128F73-C3AA-4D5A-84C6-1EFC952B96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B11CE7-EBA5-49F6-92B0-0C84492D46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45747F-3707-44AE-B956-AB866A732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9AA15-80B6-4805-B5B5-FE57FB6EC630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D54FED-EC5B-4B6A-91D1-A4554D6C6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7A4A63-BFE6-4B5B-A9A3-DA2F6AF9B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652E-5004-4F8C-B524-576554F31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738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6F27C4-1E04-4884-AC88-FC5AA7373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4E0575-79CF-4552-90FF-E1017C3594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11EA82-9B1E-4387-931F-A237B88436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9AA15-80B6-4805-B5B5-FE57FB6EC630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4CC457-D3E2-46E1-B6D3-BB9A6FBF31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E11EB1-C88E-4FD1-B6A4-C6A5325B7B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D652E-5004-4F8C-B524-576554F31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33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BD23B6-BE46-423F-B09C-70284E87A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587E27-FB3F-40E8-922A-6C5267878C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6700" b="1" dirty="0"/>
              <a:t>Семь церквей</a:t>
            </a:r>
            <a:br>
              <a:rPr lang="ru-RU" dirty="0"/>
            </a:br>
            <a:br>
              <a:rPr lang="ru-RU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6390C1-DA77-41EB-8883-5E44141111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r>
              <a:rPr lang="ru-RU" sz="4800" b="1" dirty="0"/>
              <a:t>Откровение, 2-3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4742720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BD23B6-BE46-423F-B09C-70284E87A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2185B86-354E-47DF-9B2C-402C7280D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Я знаю о трудах твоих и о том, что ты ни горяч и ни холоден. Как хотел бы Я, чтобы был ты либо горяч, либо холоден!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A4C8B45-3CC4-4619-95BC-6372F2C4B57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4400" b="1" dirty="0"/>
              <a:t>Другое толкование: и холодная вода в жару, и горячая вода в холод насыщают, а теплая вода – нет. </a:t>
            </a:r>
            <a:endParaRPr lang="en-US" sz="4400" b="1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1C62E9F-30B7-4B93-A54F-9395643887E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327254" y="2972971"/>
            <a:ext cx="3519904" cy="35199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C180C1-3A42-4B26-A26F-5AFB29E165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8187" y="1460500"/>
            <a:ext cx="4106110" cy="272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66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BD23B6-BE46-423F-B09C-70284E87A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2185B86-354E-47DF-9B2C-402C7280D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Как проявляется духовное </a:t>
            </a:r>
            <a:br>
              <a:rPr lang="ru-RU" b="1" dirty="0"/>
            </a:br>
            <a:r>
              <a:rPr lang="ru-RU" b="1" dirty="0"/>
              <a:t>равнодушие в Церкви? </a:t>
            </a:r>
            <a:endParaRPr lang="en-US" b="1" dirty="0"/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31BD5396-3C41-43B6-A1C5-5B85B903E6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8629"/>
          <a:stretch/>
        </p:blipFill>
        <p:spPr>
          <a:xfrm>
            <a:off x="2303292" y="1837477"/>
            <a:ext cx="6915713" cy="453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994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BD23B6-BE46-423F-B09C-70284E87A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2185B86-354E-47DF-9B2C-402C7280D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Почему некоторые верующие </a:t>
            </a:r>
            <a:br>
              <a:rPr lang="ru-RU" b="1" dirty="0"/>
            </a:br>
            <a:r>
              <a:rPr lang="ru-RU" b="1" dirty="0"/>
              <a:t>не горят для Господа? </a:t>
            </a:r>
            <a:endParaRPr lang="en-US" b="1" dirty="0"/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9A296C9D-928E-4B83-9E4C-76B4EBD352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00506" y="2410618"/>
            <a:ext cx="7029182" cy="394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675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BD23B6-BE46-423F-B09C-70284E87A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2185B86-354E-47DF-9B2C-402C7280D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Что делать, чтобы не быть духовно равнодушным?</a:t>
            </a:r>
            <a:endParaRPr lang="en-US" b="1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B3C96B1-A585-48B4-AEEC-02C8D45EF5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32726" y="1690688"/>
            <a:ext cx="6333562" cy="466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628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BD23B6-BE46-423F-B09C-70284E87A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2185B86-354E-47DF-9B2C-402C7280D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2209398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Представьте, что Господь </a:t>
            </a:r>
            <a:br>
              <a:rPr lang="ru-RU" b="1" dirty="0"/>
            </a:br>
            <a:r>
              <a:rPr lang="ru-RU" b="1" dirty="0"/>
              <a:t>оценил нашу группу. </a:t>
            </a:r>
            <a:br>
              <a:rPr lang="ru-RU" b="1" dirty="0"/>
            </a:br>
            <a:r>
              <a:rPr lang="ru-RU" b="1" dirty="0"/>
              <a:t>Как вы думаете, что Он сказал </a:t>
            </a:r>
            <a:br>
              <a:rPr lang="ru-RU" b="1" dirty="0"/>
            </a:br>
            <a:r>
              <a:rPr lang="ru-RU" b="1" dirty="0"/>
              <a:t>бы о колледжа церкви «Логоса»? </a:t>
            </a:r>
            <a:endParaRPr lang="en-US" b="1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70DCA12-DCC9-415A-A27D-1A1961BE83C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r="52281"/>
          <a:stretch/>
        </p:blipFill>
        <p:spPr>
          <a:xfrm>
            <a:off x="2312310" y="3569102"/>
            <a:ext cx="1531722" cy="1428750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529BF28-967A-4B8A-9B79-C6C17A7C13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52282"/>
          <a:stretch/>
        </p:blipFill>
        <p:spPr>
          <a:xfrm>
            <a:off x="8347968" y="3630267"/>
            <a:ext cx="1531722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7675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BD23B6-BE46-423F-B09C-70284E87A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2185B86-354E-47DF-9B2C-402C7280D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5D42DC-0746-4BBF-BCB4-54139FB3B0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87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BD23B6-BE46-423F-B09C-70284E87A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30D3D182-C395-4990-B5C4-33E6F93C8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E787A60-E23C-4E45-929A-93D9B2E886F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ru-RU" sz="4000" dirty="0"/>
              <a:t>самая холодная температура, когда-либо зафиксированная, -89.2 градусов на станции «Восток» в Антарктиде 21 июля 1983 г.</a:t>
            </a:r>
            <a:endParaRPr lang="en-US" sz="4000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F924CD25-BE94-46D7-A084-B3329F83A89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99790" y="241448"/>
            <a:ext cx="4649310" cy="38477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5C4F27-64DB-4FF1-A997-034059DA13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4431" y="3124300"/>
            <a:ext cx="4781400" cy="31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750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BD23B6-BE46-423F-B09C-70284E87A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FE2664-30FB-41E4-8CF3-953574DBC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32EDA-31AA-45BD-B938-BABE8F86D7D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ru-RU" sz="4000" dirty="0"/>
              <a:t>Самая высокая зарегистрированная температура - 56,7°, которая была замечена 10 июля 1913 г. в Долине Смерти, в Калифорнии, США. </a:t>
            </a:r>
            <a:endParaRPr lang="en-US" sz="4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92F406-0F7A-4933-806C-31ADAE6D0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4105" y="365125"/>
            <a:ext cx="5690956" cy="3793971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B841BAF-B77D-45D2-8E83-E93CF4B2E3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807878" y="3264697"/>
            <a:ext cx="5181600" cy="344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37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BD23B6-BE46-423F-B09C-70284E87A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2185B86-354E-47DF-9B2C-402C7280D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6000" b="1" dirty="0"/>
              <a:t>Письма адресованы </a:t>
            </a:r>
            <a:br>
              <a:rPr lang="en-US" sz="6000" b="1" dirty="0"/>
            </a:br>
            <a:r>
              <a:rPr lang="ru-RU" sz="6000" b="1" dirty="0"/>
              <a:t>церквям в округе.</a:t>
            </a:r>
            <a:endParaRPr lang="en-US" sz="6000" b="1" dirty="0"/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EF6D0295-D4EC-4167-9D1A-B79C50B0A0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43201" y="1893776"/>
            <a:ext cx="6587230" cy="482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045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BD23B6-BE46-423F-B09C-70284E87A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2185B86-354E-47DF-9B2C-402C7280D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6000" b="1" dirty="0"/>
              <a:t>Церковь – Филадельфия </a:t>
            </a:r>
            <a:br>
              <a:rPr lang="en-US" sz="6000" b="1" dirty="0"/>
            </a:br>
            <a:r>
              <a:rPr lang="ru-RU" sz="6000" b="1" dirty="0"/>
              <a:t>3:7-13</a:t>
            </a:r>
            <a:endParaRPr lang="en-US" sz="6000" b="1" dirty="0"/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160E37C8-162A-49C1-B2F9-825F835D45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9077213"/>
              </p:ext>
            </p:extLst>
          </p:nvPr>
        </p:nvGraphicFramePr>
        <p:xfrm>
          <a:off x="1100831" y="2055813"/>
          <a:ext cx="9197267" cy="41763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42738">
                  <a:extLst>
                    <a:ext uri="{9D8B030D-6E8A-4147-A177-3AD203B41FA5}">
                      <a16:colId xmlns:a16="http://schemas.microsoft.com/office/drawing/2014/main" val="4061968997"/>
                    </a:ext>
                  </a:extLst>
                </a:gridCol>
                <a:gridCol w="1682067">
                  <a:extLst>
                    <a:ext uri="{9D8B030D-6E8A-4147-A177-3AD203B41FA5}">
                      <a16:colId xmlns:a16="http://schemas.microsoft.com/office/drawing/2014/main" val="53229312"/>
                    </a:ext>
                  </a:extLst>
                </a:gridCol>
                <a:gridCol w="1770597">
                  <a:extLst>
                    <a:ext uri="{9D8B030D-6E8A-4147-A177-3AD203B41FA5}">
                      <a16:colId xmlns:a16="http://schemas.microsoft.com/office/drawing/2014/main" val="1048147594"/>
                    </a:ext>
                  </a:extLst>
                </a:gridCol>
                <a:gridCol w="1859127">
                  <a:extLst>
                    <a:ext uri="{9D8B030D-6E8A-4147-A177-3AD203B41FA5}">
                      <a16:colId xmlns:a16="http://schemas.microsoft.com/office/drawing/2014/main" val="793656189"/>
                    </a:ext>
                  </a:extLst>
                </a:gridCol>
                <a:gridCol w="1942738">
                  <a:extLst>
                    <a:ext uri="{9D8B030D-6E8A-4147-A177-3AD203B41FA5}">
                      <a16:colId xmlns:a16="http://schemas.microsoft.com/office/drawing/2014/main" val="2053424162"/>
                    </a:ext>
                  </a:extLst>
                </a:gridCol>
              </a:tblGrid>
              <a:tr h="11677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Описание Христа</a:t>
                      </a:r>
                      <a:endParaRPr lang="en-US" sz="2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Положительное</a:t>
                      </a:r>
                      <a:endParaRPr lang="en-US" sz="2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Отрицательное</a:t>
                      </a:r>
                      <a:endParaRPr lang="en-US" sz="2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Исправление</a:t>
                      </a:r>
                      <a:endParaRPr lang="en-US" sz="2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Награда</a:t>
                      </a:r>
                      <a:endParaRPr lang="en-US" sz="2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53656798"/>
                  </a:ext>
                </a:extLst>
              </a:tr>
              <a:tr h="30085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Он свят и истинен; у Него ключ Давида; Он открывает и запирает</a:t>
                      </a:r>
                      <a:endParaRPr lang="en-US" sz="2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 </a:t>
                      </a:r>
                      <a:endParaRPr lang="en-US" sz="2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Держи, что имеешь; храни свой венец.</a:t>
                      </a:r>
                      <a:endParaRPr lang="en-US" sz="2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Сохранность во время скорби; столп в храме Бога</a:t>
                      </a:r>
                      <a:endParaRPr lang="en-US" sz="28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931916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3699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BD23B6-BE46-423F-B09C-70284E87A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2185B86-354E-47DF-9B2C-402C7280D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6000" b="1" dirty="0"/>
              <a:t>Церковь – Филадельфия </a:t>
            </a:r>
            <a:br>
              <a:rPr lang="en-US" sz="6000" b="1" dirty="0"/>
            </a:br>
            <a:r>
              <a:rPr lang="ru-RU" sz="6000" b="1" dirty="0"/>
              <a:t>3:7-13</a:t>
            </a:r>
            <a:endParaRPr lang="en-US" sz="6000" b="1" dirty="0"/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160E37C8-162A-49C1-B2F9-825F835D45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6585672"/>
              </p:ext>
            </p:extLst>
          </p:nvPr>
        </p:nvGraphicFramePr>
        <p:xfrm>
          <a:off x="1100831" y="2055813"/>
          <a:ext cx="9197267" cy="41763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42738">
                  <a:extLst>
                    <a:ext uri="{9D8B030D-6E8A-4147-A177-3AD203B41FA5}">
                      <a16:colId xmlns:a16="http://schemas.microsoft.com/office/drawing/2014/main" val="4061968997"/>
                    </a:ext>
                  </a:extLst>
                </a:gridCol>
                <a:gridCol w="1682067">
                  <a:extLst>
                    <a:ext uri="{9D8B030D-6E8A-4147-A177-3AD203B41FA5}">
                      <a16:colId xmlns:a16="http://schemas.microsoft.com/office/drawing/2014/main" val="53229312"/>
                    </a:ext>
                  </a:extLst>
                </a:gridCol>
                <a:gridCol w="1770597">
                  <a:extLst>
                    <a:ext uri="{9D8B030D-6E8A-4147-A177-3AD203B41FA5}">
                      <a16:colId xmlns:a16="http://schemas.microsoft.com/office/drawing/2014/main" val="1048147594"/>
                    </a:ext>
                  </a:extLst>
                </a:gridCol>
                <a:gridCol w="1859127">
                  <a:extLst>
                    <a:ext uri="{9D8B030D-6E8A-4147-A177-3AD203B41FA5}">
                      <a16:colId xmlns:a16="http://schemas.microsoft.com/office/drawing/2014/main" val="793656189"/>
                    </a:ext>
                  </a:extLst>
                </a:gridCol>
                <a:gridCol w="1942738">
                  <a:extLst>
                    <a:ext uri="{9D8B030D-6E8A-4147-A177-3AD203B41FA5}">
                      <a16:colId xmlns:a16="http://schemas.microsoft.com/office/drawing/2014/main" val="2053424162"/>
                    </a:ext>
                  </a:extLst>
                </a:gridCol>
              </a:tblGrid>
              <a:tr h="11677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Описание Христа</a:t>
                      </a:r>
                      <a:endParaRPr lang="en-US" sz="2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Положительное</a:t>
                      </a:r>
                      <a:endParaRPr lang="en-US" sz="2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Отрицательное</a:t>
                      </a:r>
                      <a:endParaRPr lang="en-US" sz="2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Исправление</a:t>
                      </a:r>
                      <a:endParaRPr lang="en-US" sz="2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Награда</a:t>
                      </a:r>
                      <a:endParaRPr lang="en-US" sz="2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53656798"/>
                  </a:ext>
                </a:extLst>
              </a:tr>
              <a:tr h="30085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Он свят и истинен; у Него ключ Давида; Он открывает и запирает</a:t>
                      </a:r>
                      <a:endParaRPr lang="en-US" sz="2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 верность Слову и Христу; терпение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НЕТ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Держи, что имеешь; храни свой венец.</a:t>
                      </a:r>
                      <a:endParaRPr lang="en-US" sz="2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Сохранность во время скорби; столп в храме Бога</a:t>
                      </a:r>
                      <a:endParaRPr lang="en-US" sz="28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931916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2820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BD23B6-BE46-423F-B09C-70284E87A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2185B86-354E-47DF-9B2C-402C7280D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6000" b="1" dirty="0"/>
              <a:t>Церковь – Лаодикия </a:t>
            </a:r>
            <a:br>
              <a:rPr lang="en-US" sz="6000" b="1" dirty="0"/>
            </a:br>
            <a:r>
              <a:rPr lang="ru-RU" sz="6000" b="1" dirty="0"/>
              <a:t>3:14-22</a:t>
            </a:r>
            <a:endParaRPr lang="en-US" sz="6000" b="1" dirty="0"/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992755A8-3EC5-4891-9CA2-85215A4001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3947101"/>
              </p:ext>
            </p:extLst>
          </p:nvPr>
        </p:nvGraphicFramePr>
        <p:xfrm>
          <a:off x="1136341" y="2055814"/>
          <a:ext cx="8682361" cy="38655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33975">
                  <a:extLst>
                    <a:ext uri="{9D8B030D-6E8A-4147-A177-3AD203B41FA5}">
                      <a16:colId xmlns:a16="http://schemas.microsoft.com/office/drawing/2014/main" val="3053270911"/>
                    </a:ext>
                  </a:extLst>
                </a:gridCol>
                <a:gridCol w="1504323">
                  <a:extLst>
                    <a:ext uri="{9D8B030D-6E8A-4147-A177-3AD203B41FA5}">
                      <a16:colId xmlns:a16="http://schemas.microsoft.com/office/drawing/2014/main" val="1282451099"/>
                    </a:ext>
                  </a:extLst>
                </a:gridCol>
                <a:gridCol w="1587897">
                  <a:extLst>
                    <a:ext uri="{9D8B030D-6E8A-4147-A177-3AD203B41FA5}">
                      <a16:colId xmlns:a16="http://schemas.microsoft.com/office/drawing/2014/main" val="738327476"/>
                    </a:ext>
                  </a:extLst>
                </a:gridCol>
                <a:gridCol w="1755044">
                  <a:extLst>
                    <a:ext uri="{9D8B030D-6E8A-4147-A177-3AD203B41FA5}">
                      <a16:colId xmlns:a16="http://schemas.microsoft.com/office/drawing/2014/main" val="4235026888"/>
                    </a:ext>
                  </a:extLst>
                </a:gridCol>
                <a:gridCol w="2001122">
                  <a:extLst>
                    <a:ext uri="{9D8B030D-6E8A-4147-A177-3AD203B41FA5}">
                      <a16:colId xmlns:a16="http://schemas.microsoft.com/office/drawing/2014/main" val="2503859819"/>
                    </a:ext>
                  </a:extLst>
                </a:gridCol>
              </a:tblGrid>
              <a:tr h="9744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Описание Христа</a:t>
                      </a:r>
                      <a:endParaRPr lang="en-US" sz="2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Положительное</a:t>
                      </a:r>
                      <a:endParaRPr lang="en-US" sz="2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Отрицательное</a:t>
                      </a:r>
                      <a:endParaRPr lang="en-US" sz="2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Исправление</a:t>
                      </a:r>
                      <a:endParaRPr lang="en-US" sz="2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Награда</a:t>
                      </a:r>
                      <a:endParaRPr lang="en-US" sz="2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54726990"/>
                  </a:ext>
                </a:extLst>
              </a:tr>
              <a:tr h="28911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Аминь; верный и истинный Свидетель; Источник творения.</a:t>
                      </a:r>
                      <a:endParaRPr lang="en-US" sz="2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 </a:t>
                      </a:r>
                      <a:endParaRPr lang="en-US" sz="2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Будь ревностен и покайся</a:t>
                      </a:r>
                      <a:endParaRPr lang="en-US" sz="2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Будешь сидеть с Господом на престоле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76722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2998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BD23B6-BE46-423F-B09C-70284E87A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2185B86-354E-47DF-9B2C-402C7280D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6000" b="1" dirty="0"/>
              <a:t>Церковь – Лаодикия </a:t>
            </a:r>
            <a:br>
              <a:rPr lang="en-US" sz="6000" b="1" dirty="0"/>
            </a:br>
            <a:r>
              <a:rPr lang="ru-RU" sz="6000" b="1" dirty="0"/>
              <a:t>3:14-22</a:t>
            </a:r>
            <a:endParaRPr lang="en-US" sz="6000" b="1" dirty="0"/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992755A8-3EC5-4891-9CA2-85215A4001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7514498"/>
              </p:ext>
            </p:extLst>
          </p:nvPr>
        </p:nvGraphicFramePr>
        <p:xfrm>
          <a:off x="1136341" y="2055814"/>
          <a:ext cx="9996256" cy="38655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74241">
                  <a:extLst>
                    <a:ext uri="{9D8B030D-6E8A-4147-A177-3AD203B41FA5}">
                      <a16:colId xmlns:a16="http://schemas.microsoft.com/office/drawing/2014/main" val="3053270911"/>
                    </a:ext>
                  </a:extLst>
                </a:gridCol>
                <a:gridCol w="1619376">
                  <a:extLst>
                    <a:ext uri="{9D8B030D-6E8A-4147-A177-3AD203B41FA5}">
                      <a16:colId xmlns:a16="http://schemas.microsoft.com/office/drawing/2014/main" val="1282451099"/>
                    </a:ext>
                  </a:extLst>
                </a:gridCol>
                <a:gridCol w="2149930">
                  <a:extLst>
                    <a:ext uri="{9D8B030D-6E8A-4147-A177-3AD203B41FA5}">
                      <a16:colId xmlns:a16="http://schemas.microsoft.com/office/drawing/2014/main" val="738327476"/>
                    </a:ext>
                  </a:extLst>
                </a:gridCol>
                <a:gridCol w="2051048">
                  <a:extLst>
                    <a:ext uri="{9D8B030D-6E8A-4147-A177-3AD203B41FA5}">
                      <a16:colId xmlns:a16="http://schemas.microsoft.com/office/drawing/2014/main" val="4235026888"/>
                    </a:ext>
                  </a:extLst>
                </a:gridCol>
                <a:gridCol w="2201661">
                  <a:extLst>
                    <a:ext uri="{9D8B030D-6E8A-4147-A177-3AD203B41FA5}">
                      <a16:colId xmlns:a16="http://schemas.microsoft.com/office/drawing/2014/main" val="2503859819"/>
                    </a:ext>
                  </a:extLst>
                </a:gridCol>
              </a:tblGrid>
              <a:tr h="9744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Описание Христа</a:t>
                      </a:r>
                      <a:endParaRPr lang="en-US" sz="2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Положительное</a:t>
                      </a:r>
                      <a:endParaRPr lang="en-US" sz="2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Отрицательное</a:t>
                      </a:r>
                      <a:endParaRPr lang="en-US" sz="2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Исправление</a:t>
                      </a:r>
                      <a:endParaRPr lang="en-US" sz="2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Награда</a:t>
                      </a:r>
                      <a:endParaRPr lang="en-US" sz="2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54726990"/>
                  </a:ext>
                </a:extLst>
              </a:tr>
              <a:tr h="28911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Аминь; верный и истинный Свидетель; Источник творения.</a:t>
                      </a:r>
                      <a:endParaRPr lang="en-US" sz="2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 духовное равнодушие; самодовольство. 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Будь ревностен и покайся</a:t>
                      </a:r>
                      <a:endParaRPr lang="en-US" sz="2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Будешь сидеть с Господом на престоле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76722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2101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BD23B6-BE46-423F-B09C-70284E87A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2185B86-354E-47DF-9B2C-402C7280D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Я знаю о трудах твоих и о том, что ты ни горяч и ни холоден. Как хотел бы Я, чтобы был ты либо горяч, либо холоден!</a:t>
            </a:r>
            <a:endParaRPr lang="en-US" b="1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D7173CD-40D3-482E-9D53-25767EDEF99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  <a:p>
            <a:r>
              <a:rPr lang="ru-RU" sz="4400" b="1" dirty="0"/>
              <a:t>Первое: горячий - это тот, у кого горячая вера, а холодный – тот у кого холодная</a:t>
            </a:r>
            <a:r>
              <a:rPr lang="ru-RU" dirty="0"/>
              <a:t>.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DDC1245-2295-4404-9628-F5F1169B96B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31302" y="1690688"/>
            <a:ext cx="5022498" cy="468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2271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386</Words>
  <Application>Microsoft Office PowerPoint</Application>
  <PresentationFormat>Widescreen</PresentationFormat>
  <Paragraphs>62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Семь церквей  </vt:lpstr>
      <vt:lpstr>PowerPoint Presentation</vt:lpstr>
      <vt:lpstr>PowerPoint Presentation</vt:lpstr>
      <vt:lpstr>Письма адресованы  церквям в округе.</vt:lpstr>
      <vt:lpstr>Церковь – Филадельфия  3:7-13</vt:lpstr>
      <vt:lpstr>Церковь – Филадельфия  3:7-13</vt:lpstr>
      <vt:lpstr>Церковь – Лаодикия  3:14-22</vt:lpstr>
      <vt:lpstr>Церковь – Лаодикия  3:14-22</vt:lpstr>
      <vt:lpstr>Я знаю о трудах твоих и о том, что ты ни горяч и ни холоден. Как хотел бы Я, чтобы был ты либо горяч, либо холоден!</vt:lpstr>
      <vt:lpstr>Я знаю о трудах твоих и о том, что ты ни горяч и ни холоден. Как хотел бы Я, чтобы был ты либо горяч, либо холоден!</vt:lpstr>
      <vt:lpstr>Как проявляется духовное  равнодушие в Церкви? </vt:lpstr>
      <vt:lpstr>Почему некоторые верующие  не горят для Господа? </vt:lpstr>
      <vt:lpstr>Что делать, чтобы не быть духовно равнодушным?</vt:lpstr>
      <vt:lpstr>Представьте, что Господь  оценил нашу группу.  Как вы думаете, что Он сказал  бы о колледжа церкви «Логоса»?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Семь церквей</dc:title>
  <dc:creator>John</dc:creator>
  <cp:lastModifiedBy>John</cp:lastModifiedBy>
  <cp:revision>14</cp:revision>
  <dcterms:created xsi:type="dcterms:W3CDTF">2020-05-15T13:34:01Z</dcterms:created>
  <dcterms:modified xsi:type="dcterms:W3CDTF">2020-05-15T15:58:23Z</dcterms:modified>
</cp:coreProperties>
</file>