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1147-CE4B-48CF-8EF9-E76742540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7BB19-34BD-41AA-88D0-BB9F15B06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A412-BFD2-493A-917E-3CECA753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4CA5-2EF3-459C-9957-7EAA603B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86D5-E41D-45CF-9E07-BEF02FCB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054E-BDF9-426F-A6C8-C80E106A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4CEEE-8CEB-465C-9E5B-9D34579F6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5AF05-3895-46E1-ADA3-9AEE58CE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A960-50B7-4FBB-A5DF-01A06BF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6FA6-5ECE-4131-A7B8-0C31AA31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56CB8-9098-4C95-AD4F-832956728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5A507-D51A-4325-993C-C24DD5B9B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59FD0-63E9-4613-B2BF-F0412B8D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6C54-EB5B-4757-B7A5-7C8A520C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CF94-002B-4B51-A459-69F248C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6C0F-831F-441A-BDCE-3EA7BE3C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64BD-504B-4BDE-844D-DB132C1B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6AA29-2C9D-4FE2-8474-2DF8A4C4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32205-7F1A-4C25-849C-B6E35B85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ED80-A37D-4C61-BE5F-B5E9CAF7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BEA-4766-4C5E-A8A5-1A92CCB9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1EC8-90F2-4D54-8A22-883E0F49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4911A-58D3-4B2A-B58F-1846F827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4A95-8F00-4CC3-8214-A8592209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0C4F-FA3A-4071-9BB2-4886CECA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53F1-2ABC-405A-9898-5B4B40B2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EEF2-C528-4767-BD7B-8EBB29B60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79A3E-AAD4-4314-BF3F-EEA24D235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68B3E-90A3-4E95-BE89-C1DF9CA2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5EF64-0D3E-4358-9310-C98E4A37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49AA0-E212-46E1-A6BF-8CE7992C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6079-ADE8-4230-9201-2A702BA4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574A1-463C-4A9F-8AD2-82088F311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53627-B21A-4D16-B4E4-76CC8F87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967B0-2774-4D15-9763-2F52AC08D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5236F-BCE8-444A-8EEC-24C6CAEC4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34D12-EA72-4CC4-8806-C2836BFA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69CB0-1FCD-416F-9AEE-75E3247C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F17C1-C80C-45CA-9B55-CF9B4FFB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7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B069-3466-4873-8D00-A058041B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45EA-3F10-44A3-B6B2-C75998B1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B272C-308E-496C-9C32-180EEB05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451A9-2D4D-420C-A3F7-369F6A02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67EF0-CA1B-4BB5-A76D-8CE30F2D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E4D7A-62D9-439D-8A27-84FE4467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949C6-F445-46F0-B8A0-F598EE3C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6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6B17-6219-4344-8C2B-B97396F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02BF-CDE0-469B-B309-4F13592D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B0B8B-8C12-43CC-84D3-7BC3A14F6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DF16-354A-47B2-BE63-971AD10E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78940-4C54-489F-A169-33F40F71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829E-6DBC-4089-BD05-61CED16B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C505-85F9-4947-B76A-C580B44B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B614F-A7FA-46E0-B700-3BC08F601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56C3B-ED4D-4338-82F6-A1625013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9D313-7385-4000-9ED4-CB0DA737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7FB1D-D073-4EBA-B30A-885624C7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D665-1DED-41CE-9697-53EC9265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F41F4-4444-4033-8417-16895E1E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82D6-ADDA-47CF-88B2-54A350CF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C8DA-785A-441A-AD3F-9754046DD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4CDE-C4EA-4A93-9D60-0977A70F1DFB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B35E-22C4-474D-940B-9C0B01C35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D1DC3-898E-44E8-9BBD-5E3C2EFE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64A7-0E03-4CBA-8D01-99D8451D6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7B071-56A1-49A7-9D48-0AFEAD40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8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A3302-235A-48EF-990F-5CCBA6FE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42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FCEF5-FE0A-42DA-BF9A-D89B427A2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58" y="665824"/>
            <a:ext cx="4998128" cy="4172505"/>
          </a:xfrm>
        </p:spPr>
        <p:txBody>
          <a:bodyPr>
            <a:normAutofit/>
          </a:bodyPr>
          <a:lstStyle/>
          <a:p>
            <a:r>
              <a:rPr lang="ru-RU" b="1" dirty="0"/>
              <a:t>Иисус - Бог с нами! </a:t>
            </a:r>
            <a:br>
              <a:rPr lang="ru-RU" dirty="0"/>
            </a:br>
            <a:r>
              <a:rPr lang="ru-RU" sz="3600" dirty="0"/>
              <a:t>Главы 7-8 книги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7AB4A-6209-4275-871D-EDC55BECC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7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1"/>
            <a:ext cx="11060836" cy="1690688"/>
          </a:xfrm>
        </p:spPr>
        <p:txBody>
          <a:bodyPr/>
          <a:lstStyle/>
          <a:p>
            <a:r>
              <a:rPr lang="ru-RU" dirty="0"/>
              <a:t>Иисус был крещен Иоанном Крестителем.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4" y="1305017"/>
            <a:ext cx="9827580" cy="5379868"/>
          </a:xfrm>
        </p:spPr>
        <p:txBody>
          <a:bodyPr>
            <a:noAutofit/>
          </a:bodyPr>
          <a:lstStyle/>
          <a:p>
            <a:r>
              <a:rPr lang="ru-RU" sz="3200" b="1" dirty="0"/>
              <a:t> Тогда приходит Иисус из Галилеи на Иордан к Иоанну креститься от него. Иоанн же удерживал Его и говорил: мне надобно креститься от Тебя, и Ты ли приходишь ко мне? Но Иисус сказал ему в ответ: оставь теперь, ибо так надлежит нам исполнить всякую правду. Тогда Иоанн допускает Его. И, крестившись, Иисус тотчас вышел из воды, - и се, отверзлись Ему небеса, и увидел Иоанн Духа Божия, Который сходил, как голубь, и ниспускался на Него. И се, глас с небес глаголющий: Сей есть Сын Мой возлюбленный, в Котором Мое благоволение. </a:t>
            </a:r>
          </a:p>
          <a:p>
            <a:pPr marL="0" indent="0">
              <a:buNone/>
            </a:pPr>
            <a:r>
              <a:rPr lang="ru-RU" sz="3200" b="1" dirty="0"/>
              <a:t>                                                                       (Матфея 3:13-17)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183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5"/>
            <a:ext cx="10954305" cy="1325563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В этой истории в каком виде </a:t>
            </a:r>
            <a:br>
              <a:rPr lang="en-US" sz="5300" b="1" dirty="0"/>
            </a:br>
            <a:r>
              <a:rPr lang="ru-RU" sz="5300" b="1" dirty="0"/>
              <a:t>предстали все Личности Троицы?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5" y="1340528"/>
            <a:ext cx="6551720" cy="4836435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8A323-4F9D-4FD2-B8A6-F55C012E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24" y="1450990"/>
            <a:ext cx="6625700" cy="49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Временна́я шкала событий </a:t>
            </a:r>
            <a:br>
              <a:rPr lang="ru-RU" dirty="0"/>
            </a:br>
            <a:r>
              <a:rPr lang="ru-RU" dirty="0"/>
              <a:t>от первых лет Иисуса на земле.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414725"/>
            <a:ext cx="10901778" cy="376223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Иисус родился     Волхвы прибыли    Иисус в храме        Иисус крестился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0 лет                             2 лет                            12 лет                      30 лет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24D9-01BA-4AB4-B09F-5263F19A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780" y="3613211"/>
            <a:ext cx="2447278" cy="1835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9BF6A-B618-4BA9-8CD3-AA10BF47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0" y="3613211"/>
            <a:ext cx="2415497" cy="1722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DD0EE-950B-45C9-9BAD-A4DC848FB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136" y="3601391"/>
            <a:ext cx="1761897" cy="2298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7FA80-8223-4CCA-B9B9-7BEA9E7CD3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83" r="24524"/>
          <a:stretch/>
        </p:blipFill>
        <p:spPr>
          <a:xfrm>
            <a:off x="3178977" y="3593622"/>
            <a:ext cx="2116616" cy="23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1825625"/>
            <a:ext cx="8016536" cy="4351338"/>
          </a:xfrm>
        </p:spPr>
        <p:txBody>
          <a:bodyPr>
            <a:normAutofit/>
          </a:bodyPr>
          <a:lstStyle/>
          <a:p>
            <a:r>
              <a:rPr lang="ru-RU" sz="6000" b="1" dirty="0"/>
              <a:t>Сатана пытается остановить Иисуса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0017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Ирод велел убить всех </a:t>
            </a:r>
            <a:r>
              <a:rPr lang="ru-RU" u="sng" dirty="0"/>
              <a:t>младенцев</a:t>
            </a:r>
            <a:r>
              <a:rPr lang="ru-RU" dirty="0"/>
              <a:t> в возрасте до двух лет.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825625"/>
            <a:ext cx="8717872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6000" b="1" dirty="0"/>
              <a:t> Ирод, увидев себя осмеянным волхвами, весьма разгневался, и послал избить  всех младенцев в Вифлееме и во всех пределах его, от двух лет и ниже, по времени, которое выведал от волхвов. </a:t>
            </a:r>
          </a:p>
          <a:p>
            <a:pPr marL="0" indent="0">
              <a:buNone/>
            </a:pPr>
            <a:r>
              <a:rPr lang="ru-RU" sz="6000" b="1" dirty="0"/>
              <a:t>                                 (Матфея 2:16)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6612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Бог защитил жизнь младенца Иисуса?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825625"/>
            <a:ext cx="6303145" cy="4351338"/>
          </a:xfrm>
        </p:spPr>
        <p:txBody>
          <a:bodyPr>
            <a:normAutofit fontScale="55000" lnSpcReduction="20000"/>
          </a:bodyPr>
          <a:lstStyle/>
          <a:p>
            <a:r>
              <a:rPr lang="ru-RU" sz="6000" b="1" dirty="0"/>
              <a:t>Он предостерег мудрецов, повелев не возвращаться к Ироду и не сообщать ему, где именно жил Иисус</a:t>
            </a:r>
            <a:r>
              <a:rPr lang="en-US" sz="6000" b="1" dirty="0"/>
              <a:t>.</a:t>
            </a:r>
            <a:r>
              <a:rPr lang="ru-RU" sz="6000" b="1" dirty="0"/>
              <a:t> </a:t>
            </a:r>
            <a:endParaRPr lang="en-US" sz="6000" b="1" dirty="0"/>
          </a:p>
          <a:p>
            <a:r>
              <a:rPr lang="ru-RU" sz="6000" b="1" dirty="0"/>
              <a:t>Он предостерег Иосифа через сон, повелев бежать со своей семьей в Египет, который был вне власти Ирода</a:t>
            </a:r>
            <a:r>
              <a:rPr lang="en-US" sz="6000" b="1" dirty="0"/>
              <a:t>.</a:t>
            </a:r>
            <a:r>
              <a:rPr lang="ru-RU" sz="6000" b="1" dirty="0"/>
              <a:t> </a:t>
            </a:r>
            <a:endParaRPr lang="en-US" sz="6000" b="1" dirty="0"/>
          </a:p>
          <a:p>
            <a:r>
              <a:rPr lang="en-US" sz="6000" b="1" dirty="0"/>
              <a:t>C</a:t>
            </a:r>
            <a:r>
              <a:rPr lang="ru-RU" sz="6000" b="1" dirty="0"/>
              <a:t>емья Иисуса оставалась в Египте до смерти Ирода</a:t>
            </a: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E8AB-7600-4840-A6BE-8A6238EC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1" y="2215821"/>
            <a:ext cx="4632664" cy="2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пустыне сатана трижды </a:t>
            </a:r>
            <a:r>
              <a:rPr lang="ru-RU" u="sng" dirty="0"/>
              <a:t>искушал</a:t>
            </a:r>
            <a:r>
              <a:rPr lang="ru-RU" dirty="0"/>
              <a:t> Иисуса.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825625"/>
            <a:ext cx="8984202" cy="4351338"/>
          </a:xfrm>
        </p:spPr>
        <p:txBody>
          <a:bodyPr>
            <a:normAutofit fontScale="55000" lnSpcReduction="20000"/>
          </a:bodyPr>
          <a:lstStyle/>
          <a:p>
            <a:r>
              <a:rPr lang="ru-RU" sz="6000" b="1" dirty="0"/>
              <a:t> Иисус возведен был Духом в пустыню, для искушения от дьявола ...Опять берет Его диавол на весьма высокую гору и показывает Ему все царства мира и славу их, и говорит Ему: все это дам Тебе, если, пав, поклонишься мне. Тогда Иисус говорит ему: отойди от Меня, сатана, ибо написано: Господу Богу твоему поклоняйся и Ему одному служи. Тогда оставляет Его диавол, и се, Ангелы приступили и служили Ему. (Матфея 4:1, 8-11)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3233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365125"/>
            <a:ext cx="1089216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вы думаете, что бы случилось, если бы Иисус поддался сатане?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DC555-CD27-40E2-A72F-BE84900C2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090" y="1825625"/>
            <a:ext cx="6531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Временна́я шкала событий </a:t>
            </a:r>
            <a:br>
              <a:rPr lang="ru-RU" dirty="0"/>
            </a:br>
            <a:r>
              <a:rPr lang="ru-RU" dirty="0"/>
              <a:t>от первых лет Иисуса на земле.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414725"/>
            <a:ext cx="10901778" cy="376223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Иисус родился     Волхвы прибыли    Иисус в храме        Иисус крестился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0 лет                             2 лет                            12 лет                      30 лет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Убиение младенцев                              Искушение от сатаны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5ABF2-DE9A-477F-B594-17A85EF0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33" y="4176712"/>
            <a:ext cx="2972539" cy="1556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36CFC-E545-49DF-A1F6-07FCDFF6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070" y="4105413"/>
            <a:ext cx="2921271" cy="19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Человеческая природа Иисуса               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Иоанна 1:1, 14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1825625"/>
            <a:ext cx="8016536" cy="4351338"/>
          </a:xfrm>
        </p:spPr>
        <p:txBody>
          <a:bodyPr>
            <a:normAutofit fontScale="70000" lnSpcReduction="20000"/>
          </a:bodyPr>
          <a:lstStyle/>
          <a:p>
            <a:r>
              <a:rPr lang="ru-RU" sz="6000" b="1" dirty="0"/>
              <a:t>В начале было Слово, и Слово было у Бога, и Слово было Бог. И Слово стало плотью, и обитало с нами, полное благодати и истины; и мы видели славу Его, славу, как Единородного от Отца.                               </a:t>
            </a:r>
          </a:p>
          <a:p>
            <a:pPr marL="0" indent="0">
              <a:buNone/>
            </a:pPr>
            <a:r>
              <a:rPr lang="ru-RU" sz="6000" b="1" dirty="0"/>
              <a:t>                                     </a:t>
            </a:r>
            <a:r>
              <a:rPr lang="ru-RU" sz="6000" b="1" dirty="0">
                <a:solidFill>
                  <a:srgbClr val="FF0000"/>
                </a:solidFill>
              </a:rPr>
              <a:t>Иоанна 1:1, 14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6967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932" y="1825625"/>
            <a:ext cx="8371643" cy="4351338"/>
          </a:xfrm>
        </p:spPr>
        <p:txBody>
          <a:bodyPr>
            <a:normAutofit/>
          </a:bodyPr>
          <a:lstStyle/>
          <a:p>
            <a:r>
              <a:rPr lang="ru-RU" sz="6000" b="1" dirty="0"/>
              <a:t>Какое у вас самое раннее</a:t>
            </a:r>
            <a:r>
              <a:rPr lang="en-US" sz="6000" b="1" dirty="0"/>
              <a:t> </a:t>
            </a:r>
            <a:r>
              <a:rPr lang="ru-RU" sz="6000" b="1" dirty="0"/>
              <a:t>воспоминание?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2506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1825625"/>
            <a:ext cx="8016536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dirty="0"/>
              <a:t>Задание: прочитайте в книге главы 9 и 10 и, если у вас будет время, Луки главы 6 – 8. Выучите стихи из Иоанна 1:1,14.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4908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1825625"/>
            <a:ext cx="8016536" cy="4351338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0688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/>
              <a:t>События рождения Иисуса</a:t>
            </a:r>
            <a:br>
              <a:rPr lang="en-US" sz="6000" b="1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825625"/>
            <a:ext cx="10129422" cy="4351338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40A84-4E28-4BCF-9100-3BA11210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60" y="1148281"/>
            <a:ext cx="7496780" cy="53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Ангел Гавриил возвестил деве Марии, что у нее родится </a:t>
            </a:r>
            <a:r>
              <a:rPr lang="ru-RU" u="sng" dirty="0"/>
              <a:t>Иисус</a:t>
            </a:r>
            <a:r>
              <a:rPr lang="ru-RU" dirty="0"/>
              <a:t>, Сын Божий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4375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6000" b="1" dirty="0"/>
              <a:t> Мария же сказала Ангелу: как будет это, когда Я мужа не знаю? Ангел сказал ей в ответ: Дух Святый найдет на тебя, и сила Всевышнего осенит тебя; посему и рождаемое Святое наречется Сыном Божиим.    </a:t>
            </a:r>
          </a:p>
          <a:p>
            <a:pPr marL="0" indent="0">
              <a:buNone/>
            </a:pPr>
            <a:r>
              <a:rPr lang="ru-RU" sz="6000" b="1" dirty="0"/>
              <a:t>                               (Луки 1:34-35)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6401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365125"/>
            <a:ext cx="10696852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Мария и Иосиф отправились в </a:t>
            </a:r>
            <a:r>
              <a:rPr lang="ru-RU" u="sng" dirty="0"/>
              <a:t>Вифлеем</a:t>
            </a:r>
            <a:r>
              <a:rPr lang="ru-RU" dirty="0"/>
              <a:t> для переписи, потому что они были оттуда родом.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825625"/>
            <a:ext cx="8939814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6000" b="1" dirty="0"/>
              <a:t> И пошли все записываться, каждый в свой город. Пошел также и Иосиф из Галилеи, из города Назарета, в Иудею, в город Давидов, называемый Вифлеем, потому что он был из дома и рода Давидова. </a:t>
            </a:r>
          </a:p>
          <a:p>
            <a:pPr marL="0" indent="0">
              <a:buNone/>
            </a:pPr>
            <a:r>
              <a:rPr lang="ru-RU" sz="6000" b="1" dirty="0"/>
              <a:t>                                        (Лука 2:3-4)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590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Мария, родив, положила Сына </a:t>
            </a:r>
            <a:r>
              <a:rPr lang="ru-RU" u="sng" dirty="0"/>
              <a:t>в ясли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825625"/>
            <a:ext cx="888654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6000" b="1" dirty="0"/>
              <a:t> Когда же они были там, наступило время родить Ей; и родила Сына своего Первенца, и спеленала Его, и положила Его в ясли, потому что не было им места в гостинице.              (Лука 2:6-7)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2716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Ангелы возвестили о рождении Спасителя </a:t>
            </a:r>
            <a:r>
              <a:rPr lang="ru-RU" u="sng" dirty="0"/>
              <a:t>пастухам</a:t>
            </a:r>
            <a:r>
              <a:rPr lang="ru-RU" dirty="0"/>
              <a:t>, которые пришли к яслям поклониться новорожденному Царю.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2432481"/>
            <a:ext cx="8797771" cy="4145872"/>
          </a:xfrm>
        </p:spPr>
        <p:txBody>
          <a:bodyPr>
            <a:normAutofit fontScale="70000" lnSpcReduction="20000"/>
          </a:bodyPr>
          <a:lstStyle/>
          <a:p>
            <a:r>
              <a:rPr lang="ru-RU" sz="6000" b="1" dirty="0"/>
              <a:t> Когда Ангелы отошли от них на небо, пастухи сказали друг другу: пойдем в Вифлеем и посмотрим, что там случилось, о чем возвестил нам Господь. И, поспешив, пришли и нашли Марию и Иосифа, и Младенца, лежащего в яслях </a:t>
            </a:r>
          </a:p>
          <a:p>
            <a:pPr marL="0" indent="0">
              <a:buNone/>
            </a:pPr>
            <a:r>
              <a:rPr lang="ru-RU" sz="6000" b="1" dirty="0"/>
              <a:t>                                           (Луки 2:15-16).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5669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Волхвы увидели </a:t>
            </a:r>
            <a:r>
              <a:rPr lang="ru-RU" u="sng" dirty="0"/>
              <a:t>звезду</a:t>
            </a:r>
            <a:r>
              <a:rPr lang="ru-RU" dirty="0"/>
              <a:t> и пришли в Вифлеем, чтобы поклониться Царю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825625"/>
            <a:ext cx="899308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6000" b="1" dirty="0"/>
              <a:t> Когда же Иисус родился в Вифлееме Иудейском во дни царя Ирода, пришли в Иерусалим волхвы с востока и говорят: где родившийся Царь Иудейский? ибо мы видели звезду Его на востоке и пришли поклониться Ему (Матфея 2:1-2).</a:t>
            </a: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8BCB9-CC74-46B1-B501-0DD57C40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2" r="26574"/>
          <a:stretch/>
        </p:blipFill>
        <p:spPr>
          <a:xfrm>
            <a:off x="8960405" y="1825625"/>
            <a:ext cx="2393395" cy="29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7A5B8-A440-4A6B-B568-2EBD81A2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99849-BCFF-41B7-8DCC-005050E4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Библии есть только одна история из юности Иисуса, когда ему было 12 лет.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1D9D-959F-44EE-9024-2B981B42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825625"/>
            <a:ext cx="720866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6000" b="1" dirty="0"/>
              <a:t> Он сказал им: зачем было вам искать Меня? или вы не знали, что Мне должно быть в том, что принадлежит Отцу Моему? </a:t>
            </a:r>
          </a:p>
          <a:p>
            <a:pPr marL="0" indent="0">
              <a:buNone/>
            </a:pPr>
            <a:r>
              <a:rPr lang="ru-RU" sz="6000" b="1" dirty="0"/>
              <a:t>                      </a:t>
            </a:r>
            <a:r>
              <a:rPr lang="en-US" sz="6000" b="1" dirty="0"/>
              <a:t>    </a:t>
            </a:r>
            <a:r>
              <a:rPr lang="ru-RU" sz="6000" b="1" dirty="0"/>
              <a:t> (Лука 2:49)</a:t>
            </a: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E9C0B-9A76-4B8D-8909-5FC26D89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41" y="1611313"/>
            <a:ext cx="3524435" cy="45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</TotalTime>
  <Words>880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Иисус - Бог с нами!  Главы 7-8 книги </vt:lpstr>
      <vt:lpstr>PowerPoint Presentation</vt:lpstr>
      <vt:lpstr>События рождения Иисуса </vt:lpstr>
      <vt:lpstr>Ангел Гавриил возвестил деве Марии, что у нее родится Иисус, Сын Божий </vt:lpstr>
      <vt:lpstr>Мария и Иосиф отправились в Вифлеем для переписи, потому что они были оттуда родом.</vt:lpstr>
      <vt:lpstr>Мария, родив, положила Сына в ясли.</vt:lpstr>
      <vt:lpstr>Ангелы возвестили о рождении Спасителя пастухам, которые пришли к яслям поклониться новорожденному Царю. </vt:lpstr>
      <vt:lpstr>Волхвы увидели звезду и пришли в Вифлеем, чтобы поклониться Царю </vt:lpstr>
      <vt:lpstr>В Библии есть только одна история из юности Иисуса, когда ему было 12 лет. </vt:lpstr>
      <vt:lpstr>Иисус был крещен Иоанном Крестителем. </vt:lpstr>
      <vt:lpstr>В этой истории в каком виде  предстали все Личности Троицы? </vt:lpstr>
      <vt:lpstr>Временна́я шкала событий  от первых лет Иисуса на земле. </vt:lpstr>
      <vt:lpstr>PowerPoint Presentation</vt:lpstr>
      <vt:lpstr>Ирод велел убить всех младенцев в возрасте до двух лет. </vt:lpstr>
      <vt:lpstr>Как Бог защитил жизнь младенца Иисуса?</vt:lpstr>
      <vt:lpstr>В пустыне сатана трижды искушал Иисуса. </vt:lpstr>
      <vt:lpstr>Как вы думаете, что бы случилось, если бы Иисус поддался сатане? </vt:lpstr>
      <vt:lpstr>Временна́я шкала событий  от первых лет Иисуса на земле. </vt:lpstr>
      <vt:lpstr>Человеческая природа Иисуса                Иоанна 1:1, 14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58</cp:revision>
  <dcterms:created xsi:type="dcterms:W3CDTF">2021-02-14T07:13:11Z</dcterms:created>
  <dcterms:modified xsi:type="dcterms:W3CDTF">2021-07-19T16:17:12Z</dcterms:modified>
</cp:coreProperties>
</file>