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84" r:id="rId5"/>
    <p:sldId id="280" r:id="rId6"/>
    <p:sldId id="259" r:id="rId7"/>
    <p:sldId id="260" r:id="rId8"/>
    <p:sldId id="261" r:id="rId9"/>
    <p:sldId id="267" r:id="rId10"/>
    <p:sldId id="268" r:id="rId11"/>
    <p:sldId id="269" r:id="rId12"/>
    <p:sldId id="270" r:id="rId13"/>
    <p:sldId id="271" r:id="rId14"/>
    <p:sldId id="272" r:id="rId15"/>
    <p:sldId id="277" r:id="rId16"/>
    <p:sldId id="274" r:id="rId17"/>
    <p:sldId id="275" r:id="rId18"/>
    <p:sldId id="278" r:id="rId19"/>
    <p:sldId id="276" r:id="rId20"/>
    <p:sldId id="273" r:id="rId21"/>
    <p:sldId id="283" r:id="rId22"/>
    <p:sldId id="279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B1581-F04F-4822-8BAA-19F65A1A4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D8C17-1329-4B13-93CC-A80B36CF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8BA06-1734-4A39-80CA-32305973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CD9C3-1078-406E-A999-E5EFD2B9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482B4-7D9A-4850-BEEE-F24F5B36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7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D7FD9-EED6-4781-8164-9B3CFEF9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617C7B-923C-4E0F-AA8A-1C0F28E84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A3464-E8F6-48CD-942E-D1A4AFB8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61B72-F3A9-47E7-8C61-6734A8D4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E1FA9-7000-4E6C-85DD-62E67CC7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5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BC8E6F-2BAB-4209-985D-E255868860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95E428-B13B-47F9-A3E7-23BABEB24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A07F3-E83B-47D3-A0FB-7FA3DB7BE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3C59D-C3F9-48A5-ADA0-8DA29E59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68134-6F54-463D-A055-D86EA7E2C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4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ED289-687B-4C0D-9355-215186A0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9AE32-AF86-4AD1-B0FD-6EFC69408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A167E-787F-4A95-94A6-93F0B320B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1F207-5A89-4A9D-931D-539689AC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71826-432B-4F4F-BDD6-5EF6C1F9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7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B7244-76AF-4E54-8096-585AC6FD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98D43-9D20-4DBC-B6FE-C14C2BF27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4356B-BFC0-4E86-B3FC-5DFA51DF0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09CD-523B-4C70-B95A-57C5761B5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69D31-AD20-4F8D-87B7-27B230DC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5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C9D2F-D5CA-4CF0-B86B-2B2E089F4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7013B-4CFB-4B5F-91EE-AC2DF56CA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73F4B4-8614-4093-9C8F-84FA55EC5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64CE9-42B3-4E9B-8921-303CF81A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89B95-D6F7-4482-A675-B895F84C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1C154-494F-4B01-9FEC-07E97B8E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1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F513-2C2A-4603-A875-3262E1A9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F434B-6349-448B-BAAF-D23990983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D5C35-F8EA-4562-A461-40A1F760A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4C53E-800D-4012-B529-E2B48D8A0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2EAE1-CA93-42C4-92DF-347D8AD8D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74496-B544-46DC-874A-491B9CCB9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AAEB0-1C50-4595-98B4-5F8E6D85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EAB16-834A-4B91-A140-1DF60208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4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995A-B781-49FF-ADCE-1CC58FDF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9A1E9-9259-4CE1-9767-62E7C4D80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7BC9C-A421-4D72-958F-42AA8163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2D4AC-D34D-47E1-ABAB-551BEDD7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6EF31B-3E96-4E78-A9FA-C126452F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59F93B-7218-4BA0-86AF-B008EB2A0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C4111-32F8-441B-A834-F735C559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4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2384A-F3BB-4C73-9EC6-9B4799B30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1C4EE-188A-437E-99AC-24CCC4724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33215-4357-4A0D-83E5-C91F916F6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77ECD-752F-4EC7-8ACA-0EBB35823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945E3-74A8-4E15-B104-D18BECC9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06859-6B34-4A21-8B3F-2FEC01091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4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AE9B0-B580-44F3-AB31-24BA9938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5471AF-A6DD-41D3-98CC-0EB39C3BA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6AFD2-2988-4861-94F4-AC6104AF7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1EE31-0EA3-4741-B4EF-2B2610DB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9C428-944C-4258-AC36-A73390FFA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6A86D-74F9-4EB7-93F3-57DAF4EE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4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8ED37B-3EEF-4282-89A0-FDF7D4DA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12AFA-8CDF-4943-A4CA-A7036466C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9DA1D-41EB-46F5-A0AC-1E4CF57F3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A1A90-4130-40E0-BF67-1379B593F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F49F6-215E-4593-A5BA-1FAE87F37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6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58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A3302-235A-48EF-990F-5CCBA6FEA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420"/>
            <a:ext cx="121883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458" y="665824"/>
            <a:ext cx="4998128" cy="4172505"/>
          </a:xfrm>
        </p:spPr>
        <p:txBody>
          <a:bodyPr>
            <a:normAutofit/>
          </a:bodyPr>
          <a:lstStyle/>
          <a:p>
            <a:r>
              <a:rPr lang="ru-RU" b="1" dirty="0"/>
              <a:t>Иисус и израильтяне </a:t>
            </a:r>
            <a:br>
              <a:rPr lang="ru-RU" dirty="0"/>
            </a:br>
            <a:r>
              <a:rPr lang="ru-RU" sz="3600" dirty="0"/>
              <a:t>Главы 3-4 книги</a:t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67AB4A-6209-4275-871D-EDC55BECC8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7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Змей поднят</a:t>
            </a:r>
            <a:br>
              <a:rPr lang="ru-RU" dirty="0"/>
            </a:br>
            <a:r>
              <a:rPr lang="ru-RU" dirty="0"/>
              <a:t>Числа 21:5-9</a:t>
            </a:r>
            <a:br>
              <a:rPr lang="ru-RU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B1AF43-2983-455F-83EE-5E61120BB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1331650"/>
            <a:ext cx="9161755" cy="484531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5 и говорил народ против Бога и против Моисея: зачем вывели вы нас из Египта, чтоб умереть нам в пустыне, ибо здесь нет ни хлеба, ни воды, и душе нашей опротивела эта негодная пища. </a:t>
            </a:r>
          </a:p>
          <a:p>
            <a:r>
              <a:rPr lang="ru-RU" dirty="0"/>
              <a:t>6 И послал Господь на народ ядовитых змеев, которые жалили народ, и умерло множество народа из сынов Израилевых. </a:t>
            </a:r>
          </a:p>
          <a:p>
            <a:r>
              <a:rPr lang="ru-RU" dirty="0"/>
              <a:t>7 И пришел народ к Моисею и сказал: согрешили мы, что говорили против Господа и против тебя; помолись Господу, чтоб Он удалил от нас змеев. И помолился Моисей о народе. </a:t>
            </a:r>
          </a:p>
          <a:p>
            <a:r>
              <a:rPr lang="ru-RU" dirty="0"/>
              <a:t>8 И сказал Господь Моисею: сделай себе змея и выставь его на знамя, и ужаленный, взглянув на него, останется жив. </a:t>
            </a:r>
          </a:p>
          <a:p>
            <a:r>
              <a:rPr lang="ru-RU" dirty="0"/>
              <a:t>9 И сделал Моисей медного змея и выставил его на знамя, и когда змей ужалил человека, он, взглянув на медного змея, оставался жив.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90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70207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можно было спастись от гибели из-за укуса змеи? ужаленный, взглянув на Медного Змея, останется жив (21:8,9). </a:t>
            </a:r>
            <a:br>
              <a:rPr lang="ru-RU" dirty="0"/>
            </a:b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6408E59-35EC-4994-B6F8-C3A238450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6824" y="1802167"/>
            <a:ext cx="6872835" cy="469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30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Потомок Давида будет царем навеки. </a:t>
            </a:r>
            <a:br>
              <a:rPr lang="ru-RU" dirty="0"/>
            </a:br>
            <a:r>
              <a:rPr lang="ru-RU" dirty="0"/>
              <a:t>2 Царств 7:12-13</a:t>
            </a:r>
            <a:br>
              <a:rPr lang="ru-RU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B1AF43-2983-455F-83EE-5E61120BB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1" y="1825625"/>
            <a:ext cx="5477522" cy="4351338"/>
          </a:xfrm>
        </p:spPr>
        <p:txBody>
          <a:bodyPr>
            <a:normAutofit/>
          </a:bodyPr>
          <a:lstStyle/>
          <a:p>
            <a:r>
              <a:rPr lang="ru-RU" dirty="0"/>
              <a:t>Когда же исполнятся дни твои, и ты почиешь с отцами твоими, то Я восставлю после тебя семя твое, которое произойдет из чресл твоих, и упрочу царство его. Он построит дом имени Моему, и Я утвержу престол царства его на веки.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2B40A-DB68-4A82-8127-1381BEFCD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07" r="15509"/>
          <a:stretch/>
        </p:blipFill>
        <p:spPr>
          <a:xfrm>
            <a:off x="6027938" y="1173101"/>
            <a:ext cx="3311371" cy="451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18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Иисус - закланный Агнец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B1AF43-2983-455F-83EE-5E61120BB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1825625"/>
            <a:ext cx="6791417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Петра 1:18-19 - Зная, что не тленным серебром или золотом искуплены вы от суетной жизни, преданной вам от отцов, но драгоценною Кровию Христа, как непорочного и чистого Агнца.</a:t>
            </a:r>
          </a:p>
          <a:p>
            <a:r>
              <a:rPr lang="ru-RU" dirty="0"/>
              <a:t>1 Коринфянам 5:7 - Пасха наша, Христос, заклан за нас.</a:t>
            </a:r>
          </a:p>
          <a:p>
            <a:r>
              <a:rPr lang="ru-RU" dirty="0"/>
              <a:t>Иоанна 1:29 - На другой день видит Иоанн идущего к нему Иисуса и говорит: вот Агнец Божий, Который берет на Себя грех мира.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1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Что общего между пасхальным агнцем в Ветхом Завете и Иисусом?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B35664-4F07-4B1D-9EBA-41F1ED81E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4457" y="2255067"/>
            <a:ext cx="4330363" cy="2885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400037-8EE3-48D6-A8D1-9F80374DA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82" y="2255068"/>
            <a:ext cx="5028504" cy="28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63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Что общего между пасхальным агнцем в Ветхом Завете и Иисусом?</a:t>
            </a: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A6D2E6-DD85-4C77-8ADB-80A1E8341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54732" cy="4351338"/>
          </a:xfrm>
        </p:spPr>
        <p:txBody>
          <a:bodyPr/>
          <a:lstStyle/>
          <a:p>
            <a:r>
              <a:rPr lang="ru-RU" dirty="0"/>
              <a:t>Как и пасхальный агнец, Иисус был совершенным; </a:t>
            </a:r>
          </a:p>
          <a:p>
            <a:r>
              <a:rPr lang="ru-RU" dirty="0"/>
              <a:t>Иисус был распят на кресте в Пасху </a:t>
            </a:r>
          </a:p>
          <a:p>
            <a:r>
              <a:rPr lang="ru-RU" dirty="0"/>
              <a:t>Кровь на двери была в виде креста </a:t>
            </a:r>
          </a:p>
          <a:p>
            <a:r>
              <a:rPr lang="ru-RU" dirty="0"/>
              <a:t>Когда Бог увидит кровь Христа, суд пройдет мимо).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FAE56-2C36-4EE5-9CDB-D10128C25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9388"/>
            <a:ext cx="4640920" cy="348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49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21388" cy="1325563"/>
          </a:xfrm>
        </p:spPr>
        <p:txBody>
          <a:bodyPr>
            <a:normAutofit/>
          </a:bodyPr>
          <a:lstStyle/>
          <a:p>
            <a:r>
              <a:rPr lang="ru-RU" b="1" dirty="0"/>
              <a:t>Змей на столбе – прообраз Иисуса на кресте</a:t>
            </a: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A6D2E6-DD85-4C77-8ADB-80A1E8341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89885" cy="4351338"/>
          </a:xfrm>
        </p:spPr>
        <p:txBody>
          <a:bodyPr>
            <a:normAutofit/>
          </a:bodyPr>
          <a:lstStyle/>
          <a:p>
            <a:r>
              <a:rPr lang="ru-RU" sz="6000" b="1" dirty="0"/>
              <a:t>Как Моисей вознес змию в пустыне, так должно вознесену быть Сыну Человеческому, </a:t>
            </a:r>
            <a:r>
              <a:rPr lang="en-US" sz="6000" b="1" dirty="0"/>
              <a:t> </a:t>
            </a:r>
          </a:p>
          <a:p>
            <a:pPr marL="0" indent="0">
              <a:buNone/>
            </a:pPr>
            <a:r>
              <a:rPr lang="en-US" sz="6000" b="1" dirty="0"/>
              <a:t>                         </a:t>
            </a:r>
            <a:r>
              <a:rPr lang="ru-RU" sz="6000" b="1" dirty="0"/>
              <a:t>Иоанна 3:14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331372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A6D2E6-DD85-4C77-8ADB-80A1E8341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70289" cy="4351338"/>
          </a:xfrm>
        </p:spPr>
        <p:txBody>
          <a:bodyPr/>
          <a:lstStyle/>
          <a:p>
            <a:r>
              <a:rPr lang="ru-RU" sz="6000" b="1" dirty="0"/>
              <a:t>Что общего между ним и Иисусом? </a:t>
            </a:r>
            <a:endParaRPr lang="en-US" sz="6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49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Что общего между ним и Иисусом? </a:t>
            </a: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A6D2E6-DD85-4C77-8ADB-80A1E8341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52" y="1825625"/>
            <a:ext cx="4589756" cy="4351338"/>
          </a:xfrm>
        </p:spPr>
        <p:txBody>
          <a:bodyPr/>
          <a:lstStyle/>
          <a:p>
            <a:r>
              <a:rPr lang="ru-RU" dirty="0"/>
              <a:t>Иисус был вознесен на кресте </a:t>
            </a:r>
          </a:p>
          <a:p>
            <a:r>
              <a:rPr lang="ru-RU" dirty="0"/>
              <a:t>Те, кто обратится к Иисусу, будут жить, несмотря на то, что ужалены грехом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3D22B-A2D1-4F5B-B3DB-89314D9E2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207" y="1962784"/>
            <a:ext cx="6387819" cy="35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80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Иисус – Сын Давида</a:t>
            </a: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A6D2E6-DD85-4C77-8ADB-80A1E8341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9144" cy="4351338"/>
          </a:xfrm>
        </p:spPr>
        <p:txBody>
          <a:bodyPr/>
          <a:lstStyle/>
          <a:p>
            <a:r>
              <a:rPr lang="ru-RU" dirty="0"/>
              <a:t>Матфея 1:1 - Родословие Иисуса Христа, </a:t>
            </a:r>
            <a:r>
              <a:rPr lang="ru-RU" dirty="0">
                <a:solidFill>
                  <a:srgbClr val="FF0000"/>
                </a:solidFill>
              </a:rPr>
              <a:t>Сына Давидова</a:t>
            </a:r>
            <a:r>
              <a:rPr lang="ru-RU" dirty="0"/>
              <a:t>, Сына Авраамова.</a:t>
            </a:r>
          </a:p>
          <a:p>
            <a:r>
              <a:rPr lang="ru-RU" dirty="0"/>
              <a:t>Матфея 12:23 - Дивился весь народ и говорил: «не это ли Христос, </a:t>
            </a:r>
            <a:r>
              <a:rPr lang="ru-RU" dirty="0">
                <a:solidFill>
                  <a:srgbClr val="FF0000"/>
                </a:solidFill>
              </a:rPr>
              <a:t>сын Давидов</a:t>
            </a:r>
            <a:r>
              <a:rPr lang="ru-RU" dirty="0"/>
              <a:t>?»</a:t>
            </a:r>
          </a:p>
          <a:p>
            <a:r>
              <a:rPr lang="ru-RU" dirty="0"/>
              <a:t>Иоанна 7:42 - Не сказано ли в Писании, что Христос придет от </a:t>
            </a:r>
            <a:r>
              <a:rPr lang="ru-RU" dirty="0">
                <a:solidFill>
                  <a:srgbClr val="FF0000"/>
                </a:solidFill>
              </a:rPr>
              <a:t>семени Давидова </a:t>
            </a:r>
            <a:r>
              <a:rPr lang="ru-RU" dirty="0"/>
              <a:t>и из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8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41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04464" cy="4351338"/>
          </a:xfrm>
        </p:spPr>
        <p:txBody>
          <a:bodyPr>
            <a:normAutofit/>
          </a:bodyPr>
          <a:lstStyle/>
          <a:p>
            <a:r>
              <a:rPr lang="ru-RU" sz="6000" b="1" dirty="0"/>
              <a:t>Люди каких профессий рискуют своей жизнью, чтобы спасти других?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552333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E9E203-122D-4154-8805-EF14BD45B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6000" b="1" dirty="0"/>
              <a:t>Итак, каким образом это обетование исполнилось в жизни Иисуса? </a:t>
            </a:r>
            <a:endParaRPr lang="en-US" sz="6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609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Итак, каким образом это обетование исполнилось в жизни Иисуса? 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E9E203-122D-4154-8805-EF14BD45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8" y="1825625"/>
            <a:ext cx="5681709" cy="4351338"/>
          </a:xfrm>
        </p:spPr>
        <p:txBody>
          <a:bodyPr/>
          <a:lstStyle/>
          <a:p>
            <a:r>
              <a:rPr lang="ru-RU" dirty="0"/>
              <a:t>В Библии перечислены две родословные Иисуса, и, согласно обеим, Иисус – потомок царя Давида. </a:t>
            </a:r>
          </a:p>
          <a:p>
            <a:r>
              <a:rPr lang="ru-RU" dirty="0"/>
              <a:t>Иисус был рожден в Вифлееме, хотя его семья была родом из другого города. </a:t>
            </a:r>
          </a:p>
          <a:p>
            <a:r>
              <a:rPr lang="ru-RU" dirty="0"/>
              <a:t>Иисус - Царь царей.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DBE04-973B-4AB5-B731-184773651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018" y="1914402"/>
            <a:ext cx="5181886" cy="37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74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E9E203-122D-4154-8805-EF14BD45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74" y="852256"/>
            <a:ext cx="4849426" cy="532470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По мере чтения Ветхого Завета мы видим больше и больше прообразов и пророчеств об Иисусе. </a:t>
            </a:r>
          </a:p>
          <a:p>
            <a:endParaRPr lang="ru-RU" dirty="0"/>
          </a:p>
          <a:p>
            <a:r>
              <a:rPr lang="ru-RU" dirty="0"/>
              <a:t>Во времена Ветхого Завета все яснее вырисовывался образ грядущего Мессии (это еврейское слово) или Христа (это греческое слово), и многие верные последователи ждали Его появления.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4DC90-8527-4A4A-A75C-ABA9E24AC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749" y="171219"/>
            <a:ext cx="3864006" cy="2576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F2E3B7-AA81-4DAA-B106-B76CE10C8D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11470"/>
          <a:stretch/>
        </p:blipFill>
        <p:spPr>
          <a:xfrm>
            <a:off x="5257800" y="3315994"/>
            <a:ext cx="2657475" cy="2361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671364-BD3F-4BBA-87E7-4252F33FB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499" y="2968440"/>
            <a:ext cx="2620398" cy="35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01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E9E203-122D-4154-8805-EF14BD45B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5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5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Александр Матросов</a:t>
            </a:r>
            <a:br>
              <a:rPr lang="ru-RU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1AC46B-1E4D-4D20-B790-97F334E6D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90114"/>
            <a:ext cx="77395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82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Прообразы Иисуса в Бытие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E9E203-122D-4154-8805-EF14BD45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8" y="1825625"/>
            <a:ext cx="4110360" cy="4351338"/>
          </a:xfrm>
        </p:spPr>
        <p:txBody>
          <a:bodyPr/>
          <a:lstStyle/>
          <a:p>
            <a:r>
              <a:rPr lang="ru-RU" dirty="0"/>
              <a:t>1. Иисус как Тот, кто поразит сатану в голову / Иисус уничтожит власть сатаны над миром через грех. </a:t>
            </a:r>
          </a:p>
          <a:p>
            <a:r>
              <a:rPr lang="ru-RU" dirty="0"/>
              <a:t>2. Иисус как ковчег / те, кто обратится к Иисусу, будут спасены от грядущего всемирного суда за грех.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536AD-BB0E-4D73-B129-BDCCE0078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986" y="2968899"/>
            <a:ext cx="5283323" cy="3523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24AD2-A1A7-4CD2-B0BE-E2AECC4E1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878" y="1446378"/>
            <a:ext cx="3045041" cy="30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05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Прообразы Иисуса в Бытие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E9E203-122D-4154-8805-EF14BD45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8" y="1825625"/>
            <a:ext cx="4021583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3. Иисус как обещанный Сын (подобно обещанному сыну – Исааку), умер как жертва за грех (как и Исаак, который должен был быть принесен в жертву Богу).</a:t>
            </a:r>
          </a:p>
          <a:p>
            <a:r>
              <a:rPr lang="ru-RU" dirty="0"/>
              <a:t>4. Иисус (как Иосиф) принес спасение всему миру.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52499-7F10-4197-A9D6-8C6916F65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647" y="3513361"/>
            <a:ext cx="3810000" cy="2886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8694AE-9F63-427F-A2B5-980E9C781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101" y="1508232"/>
            <a:ext cx="3888578" cy="26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13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5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Закланный пасхальный агнец </a:t>
            </a:r>
            <a:br>
              <a:rPr lang="ru-RU" b="1" dirty="0"/>
            </a:br>
            <a:r>
              <a:rPr lang="ru-RU" dirty="0"/>
              <a:t>Исход 12:5-7, 12-13</a:t>
            </a:r>
            <a:br>
              <a:rPr lang="ru-RU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24578C-8ED2-4E1A-860B-429EA77B8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29256" cy="4351338"/>
          </a:xfrm>
        </p:spPr>
        <p:txBody>
          <a:bodyPr/>
          <a:lstStyle/>
          <a:p>
            <a:r>
              <a:rPr lang="ru-RU" dirty="0"/>
              <a:t>5 Агнец у вас должен быть без порока, мужеского пола, однолетний; возьмите его от овец, или от коз, </a:t>
            </a:r>
          </a:p>
          <a:p>
            <a:r>
              <a:rPr lang="ru-RU" dirty="0"/>
              <a:t>6 и пусть он хранится у вас до четырнадцатого дня сего месяца: тогда пусть заколет его все собрание общества израильского вечером, </a:t>
            </a:r>
          </a:p>
          <a:p>
            <a:r>
              <a:rPr lang="ru-RU" dirty="0"/>
              <a:t>7 и пусть возьмут от крови его и помажут на обоих косяках и на перекладине дверей в домах, где будут есть его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3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5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DBF03F2-164C-4310-BFB6-F9CD2D4F3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58105" y="15720"/>
            <a:ext cx="4873841" cy="684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49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r>
              <a:rPr lang="ru-RU" dirty="0"/>
              <a:t>Исход 12:12-13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B1AF43-2983-455F-83EE-5E61120BB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1825625"/>
            <a:ext cx="6791417" cy="4351338"/>
          </a:xfrm>
        </p:spPr>
        <p:txBody>
          <a:bodyPr>
            <a:normAutofit/>
          </a:bodyPr>
          <a:lstStyle/>
          <a:p>
            <a:r>
              <a:rPr lang="ru-RU" dirty="0"/>
              <a:t>12 А Я в сию самую ночь пройду по земле египетской и поражу всякого первенца в земле египетской, от человека до скота, и над всеми богами египетскими произведу суд. Я Господь.</a:t>
            </a:r>
            <a:endParaRPr lang="en-US" dirty="0"/>
          </a:p>
          <a:p>
            <a:r>
              <a:rPr lang="ru-RU" dirty="0"/>
              <a:t>13 И будет у вас кровь знамением на домах, где вы находитесь, и увижу кровь и пройду мимо вас, и не будет между вами язвы губительной, когда буду поражать землю египетскую.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39632-712E-4D2B-B9EF-787C66B9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571" y="1343256"/>
            <a:ext cx="3482391" cy="46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3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Что мы узнаем об агнце </a:t>
            </a:r>
            <a:br>
              <a:rPr lang="en-US" b="1" dirty="0"/>
            </a:br>
            <a:r>
              <a:rPr lang="ru-RU" b="1" dirty="0"/>
              <a:t>из этой истории? 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B1AF43-2983-455F-83EE-5E61120BB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1825625"/>
            <a:ext cx="6791417" cy="4351338"/>
          </a:xfrm>
        </p:spPr>
        <p:txBody>
          <a:bodyPr>
            <a:normAutofit/>
          </a:bodyPr>
          <a:lstStyle/>
          <a:p>
            <a:r>
              <a:rPr lang="ru-RU" dirty="0"/>
              <a:t>Жертвой должен стать годовалый агнец мужского пола без порока (12:5); </a:t>
            </a:r>
          </a:p>
          <a:p>
            <a:r>
              <a:rPr lang="ru-RU" dirty="0"/>
              <a:t>он должен быть заклан вечером (12:6); </a:t>
            </a:r>
          </a:p>
          <a:p>
            <a:r>
              <a:rPr lang="ru-RU" dirty="0"/>
              <a:t>его кровью надо помазать верхнюю перекладину и косяки двери (12:7); </a:t>
            </a:r>
          </a:p>
          <a:p>
            <a:r>
              <a:rPr lang="ru-RU" dirty="0"/>
              <a:t>Cуд пройдет мимо тех домов, двери которых помазаны кровью (12:12-13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06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914</Words>
  <Application>Microsoft Office PowerPoint</Application>
  <PresentationFormat>Widescreen</PresentationFormat>
  <Paragraphs>61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Иисус и израильтяне  Главы 3-4 книги </vt:lpstr>
      <vt:lpstr> </vt:lpstr>
      <vt:lpstr>Александр Матросов </vt:lpstr>
      <vt:lpstr>Прообразы Иисуса в Бытие</vt:lpstr>
      <vt:lpstr>Прообразы Иисуса в Бытие</vt:lpstr>
      <vt:lpstr> Закланный пасхальный агнец  Исход 12:5-7, 12-13 </vt:lpstr>
      <vt:lpstr> </vt:lpstr>
      <vt:lpstr> Исход 12:12-13 </vt:lpstr>
      <vt:lpstr>Что мы узнаем об агнце  из этой истории? </vt:lpstr>
      <vt:lpstr>Змей поднят Числа 21:5-9 </vt:lpstr>
      <vt:lpstr>Как можно было спастись от гибели из-за укуса змеи? ужаленный, взглянув на Медного Змея, останется жив (21:8,9).  </vt:lpstr>
      <vt:lpstr>Потомок Давида будет царем навеки.  2 Царств 7:12-13 </vt:lpstr>
      <vt:lpstr>Иисус - закланный Агнец</vt:lpstr>
      <vt:lpstr>Что общего между пасхальным агнцем в Ветхом Завете и Иисусом?</vt:lpstr>
      <vt:lpstr>Что общего между пасхальным агнцем в Ветхом Завете и Иисусом?</vt:lpstr>
      <vt:lpstr>Змей на столбе – прообраз Иисуса на кресте</vt:lpstr>
      <vt:lpstr>PowerPoint Presentation</vt:lpstr>
      <vt:lpstr>Что общего между ним и Иисусом? </vt:lpstr>
      <vt:lpstr>Иисус – Сын Давида</vt:lpstr>
      <vt:lpstr>PowerPoint Presentation</vt:lpstr>
      <vt:lpstr>Итак, каким образом это обетование исполнилось в жизни Иисуса?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Иисус и израильтяне  Главы 3-4 книги </dc:title>
  <dc:creator>John</dc:creator>
  <cp:lastModifiedBy>John</cp:lastModifiedBy>
  <cp:revision>25</cp:revision>
  <dcterms:created xsi:type="dcterms:W3CDTF">2021-02-06T17:30:26Z</dcterms:created>
  <dcterms:modified xsi:type="dcterms:W3CDTF">2021-08-12T09:06:32Z</dcterms:modified>
</cp:coreProperties>
</file>