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7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5F21-B5DB-4ADB-98CA-EDE50CEAD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4DA69-3509-49E8-B3FB-470473781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C1B47-32CC-4CD0-B002-B33D6646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A4C46-0CBB-4737-AAFE-5D884A68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DB3D2-1872-4B9C-B6AE-472AF54F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6663-5D2C-450C-8339-7CD6C335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AAA14-5E47-4E00-AF66-2455782FC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B54F1-C7FE-4659-932D-F0A22DFD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37FE-AEE0-43FF-B357-489C5DE4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1E99-56F9-4FF3-9275-B0B388A5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7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F5E0C-90CA-490C-80C3-B00195197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A1A32-4FE1-4C28-8447-5E994545B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DBD1-C6D8-432B-8E92-5992721E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F7C24-C705-424F-ABC7-A97DAC68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18BD-CA0C-47D1-8501-67FBD31A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2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CFA3-8C76-4042-84AC-DAC289EC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D86D-2379-44C1-8B87-AFBE572A8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64089-EFBE-435C-A51A-28C10F6E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CE8FA-C816-45BE-98D2-44057834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0A1F7-BF00-4F87-989A-4935AC23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8AF1-484F-4698-8350-B79D0999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081BC-FAC7-4F69-B913-620C2CA28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9393C-7CB6-4DAE-8D4E-654D79F8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1F634-56BE-4040-B1E8-635D0D92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23BF-5E29-46A0-ADA6-EB6C9DDB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5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6752-87BE-4C61-B4BD-FAE877C0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38F3A-CDA8-4C6F-BC54-7799FCA6C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B0D34-43AE-46AA-AAE5-451884349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B4162-E1FE-4B34-9E91-5704D1DB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517E5-46A9-4D9A-A560-98D423A4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455AC-C900-4EE6-A285-358E7743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6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C432-5CAE-4153-A3E9-4CBE9250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9272C-5336-432F-944C-22ED32282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6FAB8-B93D-4978-AE19-06FA64D50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4C72C-A28F-4B99-B30A-176CF2DB4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F56D2-2720-4D55-8A7D-32C24A4F2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A05A91-379D-4AB7-A3D6-763F7201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627AF-9F11-45C0-AC7D-1760228D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6AB64-0E53-4159-946A-3F4098C0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356E-2610-4BB5-823A-7F542D88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4F360-6B2D-43E3-8F21-D4C37918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6098E-F51B-49CA-8BD8-6ED4736F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F8681-2D66-4D27-8DA7-774D09E7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85783-D1F7-439C-B0AF-B74C1A7D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23B0B-4B2C-4997-BC39-E73D8042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055FF-62E9-4B68-A830-7DA4CF82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4714-6C8E-44CB-9DD0-C354453AF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6CE4D-69C9-4EEE-8EB2-C29A5D635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86C63-B55B-4C79-B5B5-36BFDFBE5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A1182-1BA5-4173-AC03-75B508B1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28ABE-D233-4C5C-B93C-4D577D6BF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7ABBE-69AF-40F1-95A3-1F85D9D8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9BB2-692C-4995-824C-3136AA96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D318A-F6AF-4158-B3C2-3C1215B95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DDB18-E1FA-43BF-900E-14743F2A4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DF28B-0A30-4C37-918E-33625834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0D29D-B78B-4381-83C8-519D9E46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E2819-2549-4CBB-B4F6-F3C6D687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6C4B9-B57F-4205-91FC-3C7E4F5B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0D613-6279-4B79-AF7B-D734F7789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EABF4-98D0-4DE7-A9EC-28F393CC0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35A1-B7C8-4457-A407-D594DB9B0DD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14DCA-027F-4669-95F3-7D1EE1734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BBDD6-E31C-49E3-A39E-A4B23549A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EC9A-C910-4580-A1BD-3FBC74AB1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E9953D-D460-4DB1-918D-FDB2309DB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56169"/>
          </a:xfrm>
        </p:spPr>
        <p:txBody>
          <a:bodyPr>
            <a:normAutofit fontScale="90000"/>
          </a:bodyPr>
          <a:lstStyle/>
          <a:p>
            <a:pPr algn="l"/>
            <a:br>
              <a:rPr lang="en-US" sz="7300" b="1" dirty="0"/>
            </a:br>
            <a:br>
              <a:rPr lang="en-US" sz="7300" b="1" dirty="0"/>
            </a:br>
            <a:br>
              <a:rPr lang="en-US" sz="7300" b="1" dirty="0"/>
            </a:br>
            <a:br>
              <a:rPr lang="en-US" sz="7300" b="1" dirty="0"/>
            </a:br>
            <a:r>
              <a:rPr lang="ru-RU" sz="7300" b="1" dirty="0"/>
              <a:t>Трубный зов</a:t>
            </a:r>
            <a:br>
              <a:rPr lang="ru-RU" sz="7300" b="1" dirty="0"/>
            </a:br>
            <a:r>
              <a:rPr lang="ru-RU" sz="7300" b="1" dirty="0"/>
              <a:t> </a:t>
            </a:r>
            <a:r>
              <a:rPr lang="ru-RU" b="1" dirty="0"/>
              <a:t>Откровение 8, 9</a:t>
            </a:r>
            <a:br>
              <a:rPr lang="ru-RU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08654-ACBF-45B2-BE15-25EEBE776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2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8387B0-46B4-47DE-9EAF-72B21459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Откровение 9:</a:t>
            </a:r>
            <a:r>
              <a:rPr lang="en-US" b="1" dirty="0"/>
              <a:t>20-21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A47B1-BA84-45F3-B69C-54BF386C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83"/>
            <a:ext cx="6974150" cy="4818680"/>
          </a:xfrm>
        </p:spPr>
        <p:txBody>
          <a:bodyPr>
            <a:noAutofit/>
          </a:bodyPr>
          <a:lstStyle/>
          <a:p>
            <a:r>
              <a:rPr lang="ru-RU" sz="3200" b="1" dirty="0"/>
              <a:t>Остальные люди, те, кто не был убит этими напастями, не раскаялись в том, что сотворили собственными руками. Они не прекратили поклоняться бесам и идолам золотым, серебряным, медным, каменным и деревянным, которые не могут ни видеть, ни слышать, ни двигаться. Они не покаялись ни в совершённых ими убийствах, ни в колдовстве, ни в разврате, ни в воровстве.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302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8387B0-46B4-47DE-9EAF-72B21459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327203E-77FA-40EB-974C-1C6BDDC5D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1359" y="457831"/>
            <a:ext cx="7617041" cy="61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8387B0-46B4-47DE-9EAF-72B21459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Матфей 22:37-</a:t>
            </a:r>
            <a:r>
              <a:rPr lang="en-US" sz="6000" b="1" dirty="0"/>
              <a:t>39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A47B1-BA84-45F3-B69C-54BF386C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52208" cy="4351338"/>
          </a:xfrm>
        </p:spPr>
        <p:txBody>
          <a:bodyPr>
            <a:noAutofit/>
          </a:bodyPr>
          <a:lstStyle/>
          <a:p>
            <a:r>
              <a:rPr lang="ru-RU" sz="3600" b="1" dirty="0"/>
              <a:t>37 - "Возлюби Господа Бога твоего всем сердцем твоим, всей душой твоей и всем разумом твоим".</a:t>
            </a:r>
          </a:p>
          <a:p>
            <a:r>
              <a:rPr lang="ru-RU" sz="3600" b="1" dirty="0"/>
              <a:t>38 - Это-первая и самая важная заповедь.</a:t>
            </a:r>
          </a:p>
          <a:p>
            <a:r>
              <a:rPr lang="ru-RU" sz="3600" b="1" dirty="0"/>
              <a:t>39 - Есть вторая заповедь, похожая на эту: "Возлюби ближнего, как самого себя".</a:t>
            </a:r>
          </a:p>
        </p:txBody>
      </p:sp>
    </p:spTree>
    <p:extLst>
      <p:ext uri="{BB962C8B-B14F-4D97-AF65-F5344CB8AC3E}">
        <p14:creationId xmlns:p14="http://schemas.microsoft.com/office/powerpoint/2010/main" val="317310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8387B0-46B4-47DE-9EAF-72B21459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A47B1-BA84-45F3-B69C-54BF386C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8387B0-46B4-47DE-9EAF-72B21459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A47B1-BA84-45F3-B69C-54BF386C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Как родители </a:t>
            </a:r>
          </a:p>
          <a:p>
            <a:pPr marL="0" indent="0">
              <a:buNone/>
            </a:pPr>
            <a:r>
              <a:rPr lang="ru-RU" sz="4800" b="1" dirty="0"/>
              <a:t>наказывали </a:t>
            </a:r>
          </a:p>
          <a:p>
            <a:pPr marL="0" indent="0">
              <a:buNone/>
            </a:pPr>
            <a:r>
              <a:rPr lang="ru-RU" sz="4800" b="1" dirty="0"/>
              <a:t>вас в детстве, </a:t>
            </a:r>
          </a:p>
          <a:p>
            <a:pPr marL="0" indent="0">
              <a:buNone/>
            </a:pPr>
            <a:r>
              <a:rPr lang="ru-RU" sz="4800" b="1" dirty="0"/>
              <a:t>чтобы исправить?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6968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8387B0-46B4-47DE-9EAF-72B21459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Откровение 5-19</a:t>
            </a:r>
            <a:endParaRPr lang="en-US" sz="6000" b="1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3E77C92-BD5D-45A8-BFB7-A4104E9C11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7204" b="8630"/>
          <a:stretch/>
        </p:blipFill>
        <p:spPr>
          <a:xfrm>
            <a:off x="347172" y="2055813"/>
            <a:ext cx="6265749" cy="34889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C79B-CE4C-4F59-9BAB-3D8B86009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0092" y="1825625"/>
            <a:ext cx="4393707" cy="4351338"/>
          </a:xfrm>
        </p:spPr>
        <p:txBody>
          <a:bodyPr/>
          <a:lstStyle/>
          <a:p>
            <a:endParaRPr lang="ru-RU" dirty="0"/>
          </a:p>
          <a:p>
            <a:r>
              <a:rPr lang="ru-RU" b="1" u="sng" dirty="0"/>
              <a:t>Семь печатей</a:t>
            </a:r>
          </a:p>
          <a:p>
            <a:endParaRPr lang="ru-RU" b="1" u="sng" dirty="0"/>
          </a:p>
          <a:p>
            <a:r>
              <a:rPr lang="ru-RU" b="1" u="sng" dirty="0"/>
              <a:t>Семь труб</a:t>
            </a:r>
          </a:p>
          <a:p>
            <a:endParaRPr lang="ru-RU" b="1" u="sng" dirty="0"/>
          </a:p>
          <a:p>
            <a:r>
              <a:rPr lang="ru-RU" b="1" u="sng" dirty="0"/>
              <a:t>Семь чашек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4032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23E607-CA40-446C-9FAB-E484FA71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A47B1-BA84-45F3-B69C-54BF386CA2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Когда была снята седьмая печать, в течение примерно получаса на небе царила тишина. </a:t>
            </a:r>
          </a:p>
          <a:p>
            <a:r>
              <a:rPr lang="ru-RU" dirty="0"/>
              <a:t>Затем ангел бросил на землю кадильницу и вызвал землетрясение.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2C4BD4-FBB0-46BE-952C-87D5DB5B7C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0" y="365125"/>
            <a:ext cx="4280234" cy="599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98C97E-A282-4B5F-AD27-CC143568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CF99A-5AF3-4BD7-B258-797531CBD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819" y="1825625"/>
            <a:ext cx="4891597" cy="4351338"/>
          </a:xfrm>
        </p:spPr>
        <p:txBody>
          <a:bodyPr/>
          <a:lstStyle/>
          <a:p>
            <a:r>
              <a:rPr lang="ru-RU" dirty="0"/>
              <a:t>В Библии трубы обычно символизируют вмешательство Бога в историю (например: на горе Синай - Исх.19:19 или в День Господень – Мф.24:31).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E24E156-6D5A-44B6-BE6F-22AD15F378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93437" y="556613"/>
            <a:ext cx="4760280" cy="59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2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20BC52-B1CF-4555-8713-17D5867B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0432-6FF6-4433-810A-CF1E9B2D9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432" y="1825625"/>
            <a:ext cx="4092606" cy="4351338"/>
          </a:xfrm>
        </p:spPr>
        <p:txBody>
          <a:bodyPr/>
          <a:lstStyle/>
          <a:p>
            <a:r>
              <a:rPr lang="ru-RU" dirty="0"/>
              <a:t>В библейски времена трубы служили для того, чтобы </a:t>
            </a:r>
            <a:endParaRPr lang="en-US" dirty="0"/>
          </a:p>
          <a:p>
            <a:r>
              <a:rPr lang="ru-RU" dirty="0"/>
              <a:t>1) будить людей и предупреждать об опасности </a:t>
            </a:r>
            <a:endParaRPr lang="en-US" dirty="0"/>
          </a:p>
          <a:p>
            <a:r>
              <a:rPr lang="ru-RU" dirty="0"/>
              <a:t>2) объявлять о приходе царя; </a:t>
            </a:r>
            <a:endParaRPr lang="en-US" dirty="0"/>
          </a:p>
          <a:p>
            <a:r>
              <a:rPr lang="ru-RU" dirty="0"/>
              <a:t>3) вызывать на битву.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21842A-03F1-426D-B5EB-5CC8A5940B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1155" y="1400767"/>
            <a:ext cx="6205071" cy="46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1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8387B0-46B4-47DE-9EAF-72B21459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365125"/>
            <a:ext cx="10945427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ru-RU" b="1"/>
              <a:t>Трубы № 1-4 </a:t>
            </a:r>
            <a:r>
              <a:rPr lang="ru-RU" b="1" dirty="0"/>
              <a:t>(8:7-12)</a:t>
            </a:r>
            <a:br>
              <a:rPr lang="en-US" b="1" dirty="0"/>
            </a:br>
            <a:r>
              <a:rPr lang="ru-RU" b="1" dirty="0"/>
              <a:t>Первые 4 трубы повлияли на природу.</a:t>
            </a:r>
            <a:br>
              <a:rPr lang="ru-RU" dirty="0"/>
            </a:br>
            <a:r>
              <a:rPr lang="ru-RU" dirty="0"/>
              <a:t>	</a:t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BBD10DC-C383-4509-B0A8-FC3D2D1AB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587325"/>
              </p:ext>
            </p:extLst>
          </p:nvPr>
        </p:nvGraphicFramePr>
        <p:xfrm>
          <a:off x="408373" y="1690688"/>
          <a:ext cx="8975324" cy="4802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014">
                  <a:extLst>
                    <a:ext uri="{9D8B030D-6E8A-4147-A177-3AD203B41FA5}">
                      <a16:colId xmlns:a16="http://schemas.microsoft.com/office/drawing/2014/main" val="1657072916"/>
                    </a:ext>
                  </a:extLst>
                </a:gridCol>
                <a:gridCol w="3567536">
                  <a:extLst>
                    <a:ext uri="{9D8B030D-6E8A-4147-A177-3AD203B41FA5}">
                      <a16:colId xmlns:a16="http://schemas.microsoft.com/office/drawing/2014/main" val="3388749457"/>
                    </a:ext>
                  </a:extLst>
                </a:gridCol>
                <a:gridCol w="3980774">
                  <a:extLst>
                    <a:ext uri="{9D8B030D-6E8A-4147-A177-3AD203B41FA5}">
                      <a16:colId xmlns:a16="http://schemas.microsoft.com/office/drawing/2014/main" val="2081606128"/>
                    </a:ext>
                  </a:extLst>
                </a:gridCol>
              </a:tblGrid>
              <a:tr h="346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Трубы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Наказание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Результат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6805663"/>
                  </a:ext>
                </a:extLst>
              </a:tr>
              <a:tr h="776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Труба №1 (8:7)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Град и огонь, смешанные с кровью, пали на землю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Треть деревьев сгорела, и вся трава зеленая сгорела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901480"/>
                  </a:ext>
                </a:extLst>
              </a:tr>
              <a:tr h="1451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Труба № </a:t>
                      </a:r>
                      <a:r>
                        <a:rPr lang="en-US" sz="2000" b="1" dirty="0">
                          <a:effectLst/>
                        </a:rPr>
                        <a:t>2 </a:t>
                      </a: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en-US" sz="2000" b="1" dirty="0">
                          <a:effectLst/>
                        </a:rPr>
                        <a:t>8:8,9</a:t>
                      </a:r>
                      <a:r>
                        <a:rPr lang="ru-RU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Как бы большая гора, пылающая огнем, низверглась в море. (Может быть, метеор)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Треть моря сделалась кровью, и умерла треть тварей в море, и треть кораблей погибла. </a:t>
                      </a:r>
                      <a:endParaRPr lang="en-US" sz="2000" b="1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527282"/>
                  </a:ext>
                </a:extLst>
              </a:tr>
              <a:tr h="1144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Труба № 3 (8:10,11)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Упала большая звезда («Полынь») на треть рек и на источники.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Треть вод сделалась горькой, и многие умерли из-за воды.</a:t>
                      </a:r>
                      <a:endParaRPr lang="en-US" sz="2000" b="1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55293"/>
                  </a:ext>
                </a:extLst>
              </a:tr>
              <a:tr h="1083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Труба №</a:t>
                      </a:r>
                      <a:r>
                        <a:rPr lang="en-US" sz="2000" b="1" dirty="0">
                          <a:effectLst/>
                        </a:rPr>
                        <a:t>4 </a:t>
                      </a: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en-US" sz="2000" b="1" dirty="0">
                          <a:effectLst/>
                        </a:rPr>
                        <a:t>8:12</a:t>
                      </a:r>
                      <a:r>
                        <a:rPr lang="ru-RU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Треть солнца, и треть луны, и треть звезд затмились, и стала черной их третья часть.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День и ночь лишились трети светил своих.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942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58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8387B0-46B4-47DE-9EAF-72B21459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ru-RU" b="1" dirty="0"/>
              <a:t>Труба № 5 (9:1-</a:t>
            </a:r>
            <a:r>
              <a:rPr lang="en-US" b="1" dirty="0"/>
              <a:t>4</a:t>
            </a:r>
            <a:r>
              <a:rPr lang="ru-RU" b="1" dirty="0"/>
              <a:t>) 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A47B1-BA84-45F3-B69C-54BF386C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3" y="1117600"/>
            <a:ext cx="6436310" cy="55584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1- </a:t>
            </a:r>
            <a:r>
              <a:rPr lang="ru-RU" dirty="0"/>
              <a:t>Пятый ангел затрубил в свою трубу, и я увидел звезду, упавшую с неба на землю. И был ей дан ключ к проходу, ведущему к бездне.</a:t>
            </a:r>
          </a:p>
          <a:p>
            <a:r>
              <a:rPr lang="ru-RU" dirty="0"/>
              <a:t>2</a:t>
            </a:r>
            <a:r>
              <a:rPr lang="en-US" dirty="0"/>
              <a:t>- </a:t>
            </a:r>
            <a:r>
              <a:rPr lang="ru-RU" dirty="0"/>
              <a:t>И отомкнула она проход, ведущий к бездне, и вышел дым из прохода, словно из огромной печи. И потемнело небо, и солнце потускнело от дыма, валившего из прохода.</a:t>
            </a:r>
          </a:p>
          <a:p>
            <a:r>
              <a:rPr lang="ru-RU" dirty="0"/>
              <a:t>3</a:t>
            </a:r>
            <a:r>
              <a:rPr lang="en-US" dirty="0"/>
              <a:t> - </a:t>
            </a:r>
            <a:r>
              <a:rPr lang="ru-RU" dirty="0"/>
              <a:t>А из облака дыма на землю пала саранча, и ей была дана сила, подобная той, что имеют на земле скорпионы.</a:t>
            </a:r>
          </a:p>
          <a:p>
            <a:r>
              <a:rPr lang="ru-RU" dirty="0"/>
              <a:t>4</a:t>
            </a:r>
            <a:r>
              <a:rPr lang="en-US" dirty="0"/>
              <a:t> - </a:t>
            </a:r>
            <a:r>
              <a:rPr lang="ru-RU" dirty="0"/>
              <a:t>Но сказано ей было, чтобы она не вредила ни траве, ни земле, ни растениям, ни деревьям, а только людям, на лбу у которых нет печати Божьей.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D446D-99D2-40B8-B6A3-29F55125B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60" y="741362"/>
            <a:ext cx="4000639" cy="565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E7F122-5E0B-46FC-B404-42F1209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498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A8387B0-46B4-47DE-9EAF-72B21459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Труба № 6 (9:12-19)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A47B1-BA84-45F3-B69C-54BF386CA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6" y="976544"/>
            <a:ext cx="6347534" cy="551633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12 -</a:t>
            </a:r>
            <a:r>
              <a:rPr lang="ru-RU" b="1" dirty="0"/>
              <a:t>Шестой ангел затрубил в свою трубу</a:t>
            </a:r>
            <a:r>
              <a:rPr lang="en-US" b="1" dirty="0"/>
              <a:t> …</a:t>
            </a:r>
          </a:p>
          <a:p>
            <a:r>
              <a:rPr lang="en-US" b="1" dirty="0"/>
              <a:t>16 - </a:t>
            </a:r>
            <a:r>
              <a:rPr lang="ru-RU" b="1" dirty="0"/>
              <a:t>Я слышал, сколько там всего было конных - двести миллионов.</a:t>
            </a:r>
          </a:p>
          <a:p>
            <a:r>
              <a:rPr lang="ru-RU" b="1" dirty="0"/>
              <a:t>17</a:t>
            </a:r>
            <a:r>
              <a:rPr lang="en-US" b="1" dirty="0"/>
              <a:t> - </a:t>
            </a:r>
            <a:r>
              <a:rPr lang="ru-RU" b="1" dirty="0"/>
              <a:t>И в моём видении вот как выглядели кони и их всадники. У них были нагрудники огненно-красные, тёмно-синие и жёлтые, словно сера. Головы их были, как львиные головы, а изо рта у них исходил огонь, дым и сера.</a:t>
            </a:r>
          </a:p>
          <a:p>
            <a:r>
              <a:rPr lang="ru-RU" b="1" dirty="0"/>
              <a:t>18</a:t>
            </a:r>
            <a:r>
              <a:rPr lang="en-US" b="1" dirty="0"/>
              <a:t> - </a:t>
            </a:r>
            <a:r>
              <a:rPr lang="ru-RU" b="1" dirty="0"/>
              <a:t>И тремя этими напастями убита была одна треть людей - огнём, дымом и серой, что извергались у них изо рта.</a:t>
            </a:r>
          </a:p>
          <a:p>
            <a:r>
              <a:rPr lang="ru-RU" b="1" dirty="0"/>
              <a:t>19</a:t>
            </a:r>
            <a:r>
              <a:rPr lang="en-US" b="1" dirty="0"/>
              <a:t> - </a:t>
            </a:r>
            <a:r>
              <a:rPr lang="ru-RU" b="1" dirty="0"/>
              <a:t>Сила коней была в их ртах и хвостах, ибо хвосты их были словно змеи с головами, жалящие и поражающие людей.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4D41A-B64F-4B8B-BFCF-CDCCEAE03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471" y="1469825"/>
            <a:ext cx="3422809" cy="42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2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655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  Трубный зов  Откровение 8, 9 </vt:lpstr>
      <vt:lpstr>PowerPoint Presentation</vt:lpstr>
      <vt:lpstr>Откровение 5-19</vt:lpstr>
      <vt:lpstr>PowerPoint Presentation</vt:lpstr>
      <vt:lpstr>PowerPoint Presentation</vt:lpstr>
      <vt:lpstr>PowerPoint Presentation</vt:lpstr>
      <vt:lpstr>  Трубы № 1-4 (8:7-12) Первые 4 трубы повлияли на природу.   </vt:lpstr>
      <vt:lpstr>Труба № 5 (9:1-4) </vt:lpstr>
      <vt:lpstr>Труба № 6 (9:12-19)</vt:lpstr>
      <vt:lpstr>Откровение 9:20-21</vt:lpstr>
      <vt:lpstr>PowerPoint Presentation</vt:lpstr>
      <vt:lpstr>Матфей 22:37-39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Трубный зов  Откровение 8, 9</dc:title>
  <dc:creator>John</dc:creator>
  <cp:lastModifiedBy>John</cp:lastModifiedBy>
  <cp:revision>15</cp:revision>
  <dcterms:created xsi:type="dcterms:W3CDTF">2020-06-04T11:20:20Z</dcterms:created>
  <dcterms:modified xsi:type="dcterms:W3CDTF">2020-06-06T10:34:08Z</dcterms:modified>
</cp:coreProperties>
</file>