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8" r:id="rId10"/>
    <p:sldId id="264" r:id="rId11"/>
    <p:sldId id="279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7" r:id="rId22"/>
    <p:sldId id="275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6213B-5AD0-4C18-874D-A210DEBBE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C8111E-CE8D-4233-8B0E-4AB7C5C4F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1697F-AA25-4A10-8C8F-F0F7F02AA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2AC2-BCEF-496D-96AE-A7D1ED8D4392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0C1FB-31D9-4B92-B325-7D9D9A6CC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D079F-9348-474D-BD0D-BD4B8972A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B32C-91C9-4AC9-9D1F-7CB1B5773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21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4E1E2-2560-41CC-A2C9-199C4301A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6A793D-14D8-460D-B0B0-090A3B95A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9F40A-CE26-45EF-A9E8-A32F38BD2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2AC2-BCEF-496D-96AE-A7D1ED8D4392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3CB94-7724-4D83-8CD8-C8CE56D68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333F4-DD98-4B40-91C2-2296E95B2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B32C-91C9-4AC9-9D1F-7CB1B5773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58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C2B2C9-9CE0-44C9-8FE6-0D8E620122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6F0E6E-FE10-417C-BA47-9B0782C108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2FEDD-EB47-4E75-ADAD-71BA22862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2AC2-BCEF-496D-96AE-A7D1ED8D4392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5D840-8B5B-48BA-B518-F7525FD71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0FC34-D08F-4460-B9B5-323A5E858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B32C-91C9-4AC9-9D1F-7CB1B5773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A39AB-FBFE-4DBC-9B0A-AEEF6A40C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79959-47A2-4220-8117-3B9521352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82687E-7A53-4A81-AFEB-544A5C053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2AC2-BCEF-496D-96AE-A7D1ED8D4392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99322-8BAE-44C6-8466-6A13423CA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944A0-8442-40C2-821D-0A0B1D0D8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B32C-91C9-4AC9-9D1F-7CB1B5773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36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1C729-A009-42F6-9A70-38D0E29E2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582E58-533A-44B6-8414-ADA0662B6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DD4BC-88A2-4CFD-9F28-8AF110CF2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2AC2-BCEF-496D-96AE-A7D1ED8D4392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CC0FE-534F-4F0F-B592-F85B34F1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9BE77-FCA2-4AA6-B422-DECA8666B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B32C-91C9-4AC9-9D1F-7CB1B5773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22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560CC-DE21-4248-AC91-9D830A667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4D1F3-0CBA-4433-8B44-8D5A51E02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41BA0A-30A7-4724-A68A-6211B1CA3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F5E5EE-6E16-45A3-8297-E010DC589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2AC2-BCEF-496D-96AE-A7D1ED8D4392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B9865D-B59F-42CB-AFF0-4F7FB917C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94187E-9903-4567-8BE1-C2D74D35D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B32C-91C9-4AC9-9D1F-7CB1B5773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6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BA53A-F87E-4085-89AD-A09D6CE5D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C064E1-2EFC-4FAF-9151-006565467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FDFC4D-4D50-4B51-A6AB-5D5F0E7DA5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98853E-9DC3-4D13-97DF-1AB7D4052C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0E673C-238B-4B43-8251-2DAEC063A4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BA9D61-C633-4FF7-BFAB-861AE58C8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2AC2-BCEF-496D-96AE-A7D1ED8D4392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7A911E-F97C-471F-9DCF-20C50AD62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61D90A-1831-43BB-B287-9D2563FC4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B32C-91C9-4AC9-9D1F-7CB1B5773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942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173B2-5FA6-4A96-A9C7-BE6F35CD7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05B7AF-B2DF-4DF4-A71B-AA876AA89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2AC2-BCEF-496D-96AE-A7D1ED8D4392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9D6298-4A60-4609-A79B-A6D3B6950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0C7C4B-FA7A-4435-B0DA-1452582F1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B32C-91C9-4AC9-9D1F-7CB1B5773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04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86FF5B-4960-4CE3-B992-E91949D31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2AC2-BCEF-496D-96AE-A7D1ED8D4392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10937D-F1ED-4177-B316-259569EF2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F26D4F-3AE5-43E5-AEFA-E016784B0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B32C-91C9-4AC9-9D1F-7CB1B5773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67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F2B4-BD56-4397-8447-EA6BDDE8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88B0E-B061-4F9B-84B7-55370A188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24A5B6-896E-452F-91BF-CD60F02F67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0DE065-4717-4E4C-A95B-15793D191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2AC2-BCEF-496D-96AE-A7D1ED8D4392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FC1D93-0D2F-4F29-AEC4-B996A17A5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2CCD2B-48A4-4D68-BAE1-37EB8CBB4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B32C-91C9-4AC9-9D1F-7CB1B5773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1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F1DD6-2FF1-40CB-86C5-5C8FA10C0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C4BADB-F771-4190-889D-BA020B10D3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F8795C-24B1-4FA3-AE0F-7017EDD0F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EC300D-3821-46B8-949F-C3249F108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2AC2-BCEF-496D-96AE-A7D1ED8D4392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62402F-C2F4-49D9-9733-EDDCB4FC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AF74E8-2997-4F06-BB8B-6966F0E2B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B32C-91C9-4AC9-9D1F-7CB1B5773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883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8E3821-D507-4637-A569-A8EFAAA23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FFFA52-A22C-498A-B224-FEA099A37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2A04B5-B3CD-4F6A-B790-C0B921C6EB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A2AC2-BCEF-496D-96AE-A7D1ED8D4392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A2F3C-2B17-4FC7-BD61-7C8A1901C0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0A56E-54A9-4D3F-A88C-7AF983BC63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2B32C-91C9-4AC9-9D1F-7CB1B5773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2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A64B8A-7850-44AC-922A-0E65589E6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7EBF5A-83CA-4F41-BAB1-1BA5E51E18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«Вперед!» Личное знакомство с Иисусом 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E417CB-12DA-470F-8CC3-43043E1B91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Глава 19 и Послесловие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869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A64B8A-7850-44AC-922A-0E65589E6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D2AED48-D425-41A7-85BC-20EBCD4D0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Нужно знать не просто об Иисусе, а знать Иисуса Самого. 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C90326-DF8B-4A8F-A276-D2D25B8A1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6151"/>
            <a:ext cx="5935462" cy="4010811"/>
          </a:xfrm>
        </p:spPr>
        <p:txBody>
          <a:bodyPr>
            <a:normAutofit fontScale="85000" lnSpcReduction="10000"/>
          </a:bodyPr>
          <a:lstStyle/>
          <a:p>
            <a:r>
              <a:rPr lang="ru-RU" sz="6000" b="1" dirty="0"/>
              <a:t>Для знакомства с Иисусом прежде всего надо понять три важные истины, которые Он открыл о Себе</a:t>
            </a:r>
            <a:endParaRPr lang="en-US" sz="60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627970-6F44-4208-AD7A-F5073EF36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3932" y="1465663"/>
            <a:ext cx="3814273" cy="502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94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A64B8A-7850-44AC-922A-0E65589E6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D2AED48-D425-41A7-85BC-20EBCD4D0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Признайте, </a:t>
            </a:r>
            <a:r>
              <a:rPr lang="ru-RU" u="sng" dirty="0"/>
              <a:t>кем является Иисус. 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C90326-DF8B-4A8F-A276-D2D25B8A1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02623" cy="4351338"/>
          </a:xfrm>
        </p:spPr>
        <p:txBody>
          <a:bodyPr>
            <a:normAutofit/>
          </a:bodyPr>
          <a:lstStyle/>
          <a:p>
            <a:r>
              <a:rPr lang="ru-RU" sz="4000" b="1" i="1" dirty="0"/>
              <a:t>Возможная молитва: «Господь Иисус, я поклоняюсь Тебе, как Богу, и благодарю Тебя за то, что Ты создал меня».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329082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A64B8A-7850-44AC-922A-0E65589E6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D2AED48-D425-41A7-85BC-20EBCD4D0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Признайте, что </a:t>
            </a:r>
            <a:r>
              <a:rPr lang="ru-RU" u="sng" dirty="0"/>
              <a:t>Христос умер</a:t>
            </a:r>
            <a:r>
              <a:rPr lang="ru-RU" dirty="0"/>
              <a:t> за грехи мира, в том числе и за ваши. 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C90326-DF8B-4A8F-A276-D2D25B8A1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ru-RU" sz="4000" b="1" dirty="0"/>
              <a:t> … Христос, чтобы привести нас к Богу, однажды пострадал за грехи наши, праведник за неправедных, быв умерщвлен по плоти, но ожив духом, </a:t>
            </a:r>
          </a:p>
          <a:p>
            <a:pPr marL="0" indent="0">
              <a:buNone/>
            </a:pPr>
            <a:r>
              <a:rPr lang="ru-RU" sz="4000" b="1" dirty="0"/>
              <a:t>                                                            (1 Петра 3:18)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980072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A64B8A-7850-44AC-922A-0E65589E6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D2AED48-D425-41A7-85BC-20EBCD4D0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C90326-DF8B-4A8F-A276-D2D25B8A1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181513" cy="4351338"/>
          </a:xfrm>
        </p:spPr>
        <p:txBody>
          <a:bodyPr>
            <a:normAutofit/>
          </a:bodyPr>
          <a:lstStyle/>
          <a:p>
            <a:r>
              <a:rPr lang="ru-RU" sz="4000" b="1" dirty="0"/>
              <a:t>Если исповедуем грехи наши, то Он, будучи верен и праведен, простит нам грехи наши и очистит нас от всякой неправды. </a:t>
            </a:r>
          </a:p>
          <a:p>
            <a:pPr marL="0" indent="0">
              <a:buNone/>
            </a:pPr>
            <a:r>
              <a:rPr lang="ru-RU" sz="4000" b="1" dirty="0"/>
              <a:t>                                        (1 Иоанна 1:9)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766455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A64B8A-7850-44AC-922A-0E65589E6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D2AED48-D425-41A7-85BC-20EBCD4D0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C90326-DF8B-4A8F-A276-D2D25B8A1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199268" cy="4351338"/>
          </a:xfrm>
        </p:spPr>
        <p:txBody>
          <a:bodyPr>
            <a:normAutofit/>
          </a:bodyPr>
          <a:lstStyle/>
          <a:p>
            <a:r>
              <a:rPr lang="ru-RU" sz="4000" b="1" i="1" dirty="0"/>
              <a:t>Возможная молитва: «Господь Иисус, я осознаю, что я грешник и нарушал Твои установления. Я понимаю, что Ты умер, чтобы принять наказание за все мои грехи, и я прошу прощения за мои грехи, благодаря Твоей смерти».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1845892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A64B8A-7850-44AC-922A-0E65589E6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D2AED48-D425-41A7-85BC-20EBCD4D0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Присоединитесь к Его </a:t>
            </a:r>
            <a:r>
              <a:rPr lang="ru-RU" u="sng" dirty="0"/>
              <a:t>Царству</a:t>
            </a:r>
            <a:r>
              <a:rPr lang="ru-RU" dirty="0"/>
              <a:t>.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C90326-DF8B-4A8F-A276-D2D25B8A1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47012" cy="4351338"/>
          </a:xfrm>
        </p:spPr>
        <p:txBody>
          <a:bodyPr>
            <a:normAutofit/>
          </a:bodyPr>
          <a:lstStyle/>
          <a:p>
            <a:r>
              <a:rPr lang="ru-RU" sz="4000" b="1" dirty="0"/>
              <a:t>Не всякий, говорящий Мне: «Господи! Господи!», войдет в Царство Небесное, но исполняющий волю Отца Моего Небесного (Матфея 7:21).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450819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A64B8A-7850-44AC-922A-0E65589E6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D2AED48-D425-41A7-85BC-20EBCD4D0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C90326-DF8B-4A8F-A276-D2D25B8A1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897427" cy="4351338"/>
          </a:xfrm>
        </p:spPr>
        <p:txBody>
          <a:bodyPr>
            <a:normAutofit/>
          </a:bodyPr>
          <a:lstStyle/>
          <a:p>
            <a:r>
              <a:rPr lang="ru-RU" sz="4000" b="1" i="1" dirty="0"/>
              <a:t>Молитва: «Господь Иисус, я хочу пребывать в Твоем Царстве и хочу, чтобы Ты был моим Царем. Я буду стремиться исполнять волю Твою по силе, как Ты дашь мне».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2007752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A64B8A-7850-44AC-922A-0E65589E6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D2AED48-D425-41A7-85BC-20EBCD4D0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C90326-DF8B-4A8F-A276-D2D25B8A1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36977" cy="4351338"/>
          </a:xfrm>
        </p:spPr>
        <p:txBody>
          <a:bodyPr>
            <a:normAutofit/>
          </a:bodyPr>
          <a:lstStyle/>
          <a:p>
            <a:r>
              <a:rPr lang="ru-RU" sz="6000" dirty="0"/>
              <a:t>Помощь вам от Христа.</a:t>
            </a:r>
            <a:endParaRPr lang="en-US" sz="6000" dirty="0"/>
          </a:p>
          <a:p>
            <a:endParaRPr lang="en-US" sz="60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0E698B-3331-443A-A2E3-15F6AFAD8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415" y="497149"/>
            <a:ext cx="4555569" cy="579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96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A64B8A-7850-44AC-922A-0E65589E6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D2AED48-D425-41A7-85BC-20EBCD4D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2238"/>
          </a:xfrm>
        </p:spPr>
        <p:txBody>
          <a:bodyPr/>
          <a:lstStyle/>
          <a:p>
            <a:r>
              <a:rPr lang="ru-RU" u="sng" dirty="0"/>
              <a:t>Святой Дух</a:t>
            </a:r>
            <a:endParaRPr lang="en-US" u="sng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C90326-DF8B-4A8F-A276-D2D25B8A1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682" y="1207364"/>
            <a:ext cx="9170633" cy="4969599"/>
          </a:xfrm>
        </p:spPr>
        <p:txBody>
          <a:bodyPr>
            <a:normAutofit fontScale="70000" lnSpcReduction="20000"/>
          </a:bodyPr>
          <a:lstStyle/>
          <a:p>
            <a:r>
              <a:rPr lang="ru-RU" sz="6000" b="1" dirty="0"/>
              <a:t>Утешитель же, Дух Святый, Которого пошлет Отец во имя Мое, научит вас всему и напомнит вам все, что Я говорил вам (Иоанна 14:26).</a:t>
            </a:r>
          </a:p>
          <a:p>
            <a:endParaRPr lang="ru-RU" sz="6000" b="1" dirty="0"/>
          </a:p>
          <a:p>
            <a:r>
              <a:rPr lang="ru-RU" sz="6000" b="1" dirty="0"/>
              <a:t>Бог же надежды да исполнит вас всякой радости и мира в вере, дабы вы силою Духа Святого обогатились надеждою (Римлянам 15:13),</a:t>
            </a:r>
          </a:p>
          <a:p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413938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A64B8A-7850-44AC-922A-0E65589E6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D2AED48-D425-41A7-85BC-20EBCD4D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/>
          <a:lstStyle/>
          <a:p>
            <a:r>
              <a:rPr lang="ru-RU" u="sng" dirty="0"/>
              <a:t>Библия</a:t>
            </a:r>
            <a:endParaRPr lang="en-US" u="sng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C90326-DF8B-4A8F-A276-D2D25B8A1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719" y="1296140"/>
            <a:ext cx="6791418" cy="4880823"/>
          </a:xfrm>
        </p:spPr>
        <p:txBody>
          <a:bodyPr>
            <a:normAutofit fontScale="92500"/>
          </a:bodyPr>
          <a:lstStyle/>
          <a:p>
            <a:r>
              <a:rPr lang="ru-RU" sz="4000" b="1" dirty="0"/>
              <a:t>Все Писание богодухновенно и полезно для научения, для обличения, для исправления, для наставления в праведности, да будет совершен Божий человек, ко всякому доброму делу приготовлен</a:t>
            </a:r>
            <a:r>
              <a:rPr lang="en-US" sz="4000" b="1" dirty="0"/>
              <a:t>.</a:t>
            </a:r>
            <a:r>
              <a:rPr lang="ru-RU" sz="4000" b="1" dirty="0"/>
              <a:t> </a:t>
            </a:r>
            <a:r>
              <a:rPr lang="en-US" sz="4000" b="1" dirty="0"/>
              <a:t>  </a:t>
            </a:r>
          </a:p>
          <a:p>
            <a:pPr marL="0" indent="0">
              <a:buNone/>
            </a:pPr>
            <a:r>
              <a:rPr lang="en-US" sz="4000" b="1" dirty="0"/>
              <a:t>                 </a:t>
            </a:r>
            <a:r>
              <a:rPr lang="ru-RU" sz="4000" b="1" dirty="0"/>
              <a:t>(2 Тимофею 3:16-17)</a:t>
            </a:r>
            <a:endParaRPr lang="en-US" sz="40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F6C256-B0CB-4B94-918B-083D5E85F4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74" r="18530"/>
          <a:stretch/>
        </p:blipFill>
        <p:spPr>
          <a:xfrm>
            <a:off x="7396791" y="1296140"/>
            <a:ext cx="4289183" cy="474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67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A64B8A-7850-44AC-922A-0E65589E6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D2AED48-D425-41A7-85BC-20EBCD4D0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C90326-DF8B-4A8F-A276-D2D25B8A1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67617" cy="4351338"/>
          </a:xfrm>
        </p:spPr>
        <p:txBody>
          <a:bodyPr>
            <a:normAutofit/>
          </a:bodyPr>
          <a:lstStyle/>
          <a:p>
            <a:r>
              <a:rPr lang="ru-RU" sz="6000" b="1" dirty="0"/>
              <a:t>Что нового вы узнали об Иисусе из наших бесед?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4394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A64B8A-7850-44AC-922A-0E65589E6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D2AED48-D425-41A7-85BC-20EBCD4D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ru-RU" u="sng" dirty="0"/>
              <a:t>Молитва</a:t>
            </a:r>
            <a:endParaRPr lang="en-US" u="sng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C90326-DF8B-4A8F-A276-D2D25B8A1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39" y="1429305"/>
            <a:ext cx="7261934" cy="4747658"/>
          </a:xfrm>
        </p:spPr>
        <p:txBody>
          <a:bodyPr>
            <a:normAutofit lnSpcReduction="10000"/>
          </a:bodyPr>
          <a:lstStyle/>
          <a:p>
            <a:r>
              <a:rPr lang="ru-RU" sz="4000" b="1" dirty="0"/>
              <a:t>Не заботьтесь ни о чем, но всегда в молитве и прошении с благодарением открывайте свои желания пред Богом, и мир Божий, который превыше всякого ума, соблюдет сердца ваши и помышления ваши во Христе Иисусе</a:t>
            </a:r>
            <a:r>
              <a:rPr lang="en-US" sz="4000" b="1" dirty="0"/>
              <a:t>.</a:t>
            </a:r>
            <a:r>
              <a:rPr lang="ru-RU" sz="4000" b="1" dirty="0"/>
              <a:t> </a:t>
            </a:r>
            <a:endParaRPr lang="en-US" sz="4000" b="1" dirty="0"/>
          </a:p>
          <a:p>
            <a:pPr marL="0" indent="0">
              <a:buNone/>
            </a:pPr>
            <a:r>
              <a:rPr lang="en-US" sz="4000" b="1" dirty="0"/>
              <a:t>                   </a:t>
            </a:r>
            <a:r>
              <a:rPr lang="ru-RU" sz="4000" b="1" dirty="0"/>
              <a:t>(Филиппийцам 4:6-7)</a:t>
            </a:r>
            <a:endParaRPr lang="en-US" sz="40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64A38C-84E0-4B59-819E-B2D7456FF2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27" r="43720"/>
          <a:stretch/>
        </p:blipFill>
        <p:spPr>
          <a:xfrm>
            <a:off x="7942405" y="1545640"/>
            <a:ext cx="3500912" cy="411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061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A64B8A-7850-44AC-922A-0E65589E6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D2AED48-D425-41A7-85BC-20EBCD4D0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Общение с </a:t>
            </a:r>
            <a:r>
              <a:rPr lang="ru-RU" u="sng" dirty="0"/>
              <a:t>другими верующими</a:t>
            </a:r>
            <a:r>
              <a:rPr lang="ru-RU" dirty="0"/>
              <a:t>: 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C90326-DF8B-4A8F-A276-D2D25B8A1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374" y="1825625"/>
            <a:ext cx="7581529" cy="4351338"/>
          </a:xfrm>
        </p:spPr>
        <p:txBody>
          <a:bodyPr>
            <a:normAutofit fontScale="92500" lnSpcReduction="10000"/>
          </a:bodyPr>
          <a:lstStyle/>
          <a:p>
            <a:r>
              <a:rPr lang="ru-RU" sz="4000" b="1" dirty="0"/>
              <a:t>Будем внимательны друг ко другу, поощряя к любви и добрым делам. Не будем оставлять собрания своего, как есть у некоторых обычай; но будем увещевать друг друга, и тем более, чем более усматриваете приближение дня оного. </a:t>
            </a:r>
          </a:p>
          <a:p>
            <a:pPr marL="0" indent="0">
              <a:buNone/>
            </a:pPr>
            <a:r>
              <a:rPr lang="ru-RU" sz="4000" b="1" dirty="0"/>
              <a:t>                                  (Евреям 10:24-25)</a:t>
            </a:r>
            <a:endParaRPr lang="en-US" sz="40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880B63-7D00-4316-8FC3-8734B329A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6668" y="2562688"/>
            <a:ext cx="3957132" cy="258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761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A64B8A-7850-44AC-922A-0E65589E6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D2AED48-D425-41A7-85BC-20EBCD4D0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Рассказывать другим </a:t>
            </a:r>
            <a:r>
              <a:rPr lang="ru-RU" u="sng" dirty="0"/>
              <a:t>об Иисусе</a:t>
            </a:r>
            <a:r>
              <a:rPr lang="ru-RU" dirty="0"/>
              <a:t>: 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C90326-DF8B-4A8F-A276-D2D25B8A1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90064" cy="4351338"/>
          </a:xfrm>
        </p:spPr>
        <p:txBody>
          <a:bodyPr>
            <a:normAutofit/>
          </a:bodyPr>
          <a:lstStyle/>
          <a:p>
            <a:r>
              <a:rPr lang="ru-RU" sz="4000" b="1" dirty="0"/>
              <a:t>Вы - род избранный, царственное священство, народ святой, люди, взятые в удел, дабы возвещать совершенства Призвавшего вас из тьмы в чудный Свой свет. </a:t>
            </a:r>
            <a:r>
              <a:rPr lang="en-US" sz="4000" b="1" dirty="0"/>
              <a:t>                    </a:t>
            </a:r>
            <a:r>
              <a:rPr lang="ru-RU" sz="4000" b="1" dirty="0"/>
              <a:t>(1 Петра 2:9) </a:t>
            </a:r>
            <a:endParaRPr lang="en-US" sz="40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D6CD16-100B-48C4-A536-A561AA534E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859"/>
          <a:stretch/>
        </p:blipFill>
        <p:spPr>
          <a:xfrm>
            <a:off x="7709516" y="1755244"/>
            <a:ext cx="3278819" cy="389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690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A64B8A-7850-44AC-922A-0E65589E6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D2AED48-D425-41A7-85BC-20EBCD4D0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C90326-DF8B-4A8F-A276-D2D25B8A1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4140126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A64B8A-7850-44AC-922A-0E65589E6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D2AED48-D425-41A7-85BC-20EBCD4D0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Второе пришествие Иисуса </a:t>
            </a:r>
            <a:endParaRPr lang="en-US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C90326-DF8B-4A8F-A276-D2D25B8A1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en-US" sz="60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59EEDD-85DB-4C1F-BFDD-E7E610156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43050"/>
            <a:ext cx="8238068" cy="463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240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A64B8A-7850-44AC-922A-0E65589E6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D2AED48-D425-41A7-85BC-20EBCD4D0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Он придет очень </a:t>
            </a:r>
            <a:r>
              <a:rPr lang="ru-RU" u="sng" dirty="0"/>
              <a:t>неожиданно</a:t>
            </a:r>
            <a:r>
              <a:rPr lang="ru-RU" dirty="0"/>
              <a:t>. 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C90326-DF8B-4A8F-A276-D2D25B8A1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012837" cy="4351338"/>
          </a:xfrm>
        </p:spPr>
        <p:txBody>
          <a:bodyPr>
            <a:normAutofit/>
          </a:bodyPr>
          <a:lstStyle/>
          <a:p>
            <a:r>
              <a:rPr lang="ru-RU" sz="4400" b="1" dirty="0"/>
              <a:t>… будьте готовы, ибо в который час не думаете, придет Сын Человеческий (Матфея 24:44).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935712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A64B8A-7850-44AC-922A-0E65589E6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D2AED48-D425-41A7-85BC-20EBCD4D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31423" cy="1525819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u="sng" dirty="0"/>
              <a:t>Все</a:t>
            </a:r>
            <a:r>
              <a:rPr lang="ru-RU" dirty="0"/>
              <a:t> увидят Его, когда Он придет на </a:t>
            </a:r>
            <a:r>
              <a:rPr lang="ru-RU" u="sng" dirty="0"/>
              <a:t>облаках</a:t>
            </a:r>
            <a:r>
              <a:rPr lang="ru-RU" dirty="0"/>
              <a:t>.</a:t>
            </a:r>
            <a:br>
              <a:rPr lang="ru-RU" dirty="0"/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C90326-DF8B-4A8F-A276-D2D25B8A1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24565" cy="4351338"/>
          </a:xfrm>
        </p:spPr>
        <p:txBody>
          <a:bodyPr>
            <a:normAutofit/>
          </a:bodyPr>
          <a:lstStyle/>
          <a:p>
            <a:r>
              <a:rPr lang="ru-RU" sz="4000" b="1" dirty="0"/>
              <a:t>Се, грядет с облаками, и узрит Его всякое око и те, которые пронзили Его; и возрыдают пред Ним все племена земные. Ей, аминь (Откровение 1:7).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226589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A64B8A-7850-44AC-922A-0E65589E6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D2AED48-D425-41A7-85BC-20EBCD4D0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Он придет </a:t>
            </a:r>
            <a:r>
              <a:rPr lang="ru-RU" u="sng" dirty="0"/>
              <a:t>судить мир</a:t>
            </a:r>
            <a:r>
              <a:rPr lang="ru-RU" dirty="0"/>
              <a:t>.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C90326-DF8B-4A8F-A276-D2D25B8A1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33443" cy="4351338"/>
          </a:xfrm>
        </p:spPr>
        <p:txBody>
          <a:bodyPr>
            <a:normAutofit/>
          </a:bodyPr>
          <a:lstStyle/>
          <a:p>
            <a:r>
              <a:rPr lang="ru-RU" sz="4000" b="1" dirty="0"/>
              <a:t>Се, гряду скоро, и возмездие Мое со Мною, чтобы воздать каждому по делам его (Откровение 22:12).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185302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A64B8A-7850-44AC-922A-0E65589E6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D2AED48-D425-41A7-85BC-20EBCD4D0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Иисус возьмет Своих последователей в подготовленное для них </a:t>
            </a:r>
            <a:r>
              <a:rPr lang="ru-RU" u="sng" dirty="0"/>
              <a:t>место</a:t>
            </a:r>
            <a:r>
              <a:rPr lang="ru-RU" dirty="0"/>
              <a:t>.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C90326-DF8B-4A8F-A276-D2D25B8A1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888550" cy="4351338"/>
          </a:xfrm>
        </p:spPr>
        <p:txBody>
          <a:bodyPr>
            <a:normAutofit/>
          </a:bodyPr>
          <a:lstStyle/>
          <a:p>
            <a:r>
              <a:rPr lang="ru-RU" sz="4000" b="1" dirty="0"/>
              <a:t>… когда пойду и приготовлю вам место, приду опять и возьму вас к Себе, чтобы и вы были, где Я (Иоанна 14:3).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140776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A64B8A-7850-44AC-922A-0E65589E6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D2AED48-D425-41A7-85BC-20EBCD4D0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Будут созданы новые </a:t>
            </a:r>
            <a:r>
              <a:rPr lang="ru-RU" u="sng" dirty="0"/>
              <a:t>небо</a:t>
            </a:r>
            <a:r>
              <a:rPr lang="ru-RU" dirty="0"/>
              <a:t> и </a:t>
            </a:r>
            <a:r>
              <a:rPr lang="ru-RU" u="sng" dirty="0"/>
              <a:t>земля</a:t>
            </a:r>
            <a:r>
              <a:rPr lang="ru-RU" dirty="0"/>
              <a:t>.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C90326-DF8B-4A8F-A276-D2D25B8A1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28751" cy="4351338"/>
          </a:xfrm>
        </p:spPr>
        <p:txBody>
          <a:bodyPr>
            <a:normAutofit/>
          </a:bodyPr>
          <a:lstStyle/>
          <a:p>
            <a:r>
              <a:rPr lang="ru-RU" sz="4000" b="1" dirty="0"/>
              <a:t>И увидел я новое небо и новую землю, ибо прежнее небо и прежняя земля миновали, и моря уже нет (Откровение 21:1, 3-5).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835001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A64B8A-7850-44AC-922A-0E65589E6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D2AED48-D425-41A7-85BC-20EBCD4D0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C90326-DF8B-4A8F-A276-D2D25B8A1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496" y="1154097"/>
            <a:ext cx="5601809" cy="5022866"/>
          </a:xfrm>
        </p:spPr>
        <p:txBody>
          <a:bodyPr>
            <a:normAutofit lnSpcReduction="10000"/>
          </a:bodyPr>
          <a:lstStyle/>
          <a:p>
            <a:r>
              <a:rPr lang="ru-RU" sz="4000" b="1" dirty="0"/>
              <a:t>Все пророчества и обетования Ветхого Завета о первом пришествии Иисуса исполнились, поэтому мы можем быть уверены, что Его Второе Пришествие тоже состоится. </a:t>
            </a:r>
            <a:endParaRPr lang="en-US" sz="40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CF014D-8A73-4453-94B9-E3818AA7A9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375"/>
          <a:stretch/>
        </p:blipFill>
        <p:spPr>
          <a:xfrm>
            <a:off x="5918888" y="1690688"/>
            <a:ext cx="5293423" cy="341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85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700</Words>
  <Application>Microsoft Office PowerPoint</Application>
  <PresentationFormat>Widescreen</PresentationFormat>
  <Paragraphs>44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«Вперед!» Личное знакомство с Иисусом </vt:lpstr>
      <vt:lpstr>PowerPoint Presentation</vt:lpstr>
      <vt:lpstr>Второе пришествие Иисуса </vt:lpstr>
      <vt:lpstr>Он придет очень неожиданно. </vt:lpstr>
      <vt:lpstr> Все увидят Его, когда Он придет на облаках. </vt:lpstr>
      <vt:lpstr>Он придет судить мир.</vt:lpstr>
      <vt:lpstr>Иисус возьмет Своих последователей в подготовленное для них место.</vt:lpstr>
      <vt:lpstr>Будут созданы новые небо и земля.</vt:lpstr>
      <vt:lpstr>PowerPoint Presentation</vt:lpstr>
      <vt:lpstr>Нужно знать не просто об Иисусе, а знать Иисуса Самого. </vt:lpstr>
      <vt:lpstr>Признайте, кем является Иисус. </vt:lpstr>
      <vt:lpstr>Признайте, что Христос умер за грехи мира, в том числе и за ваши. </vt:lpstr>
      <vt:lpstr>PowerPoint Presentation</vt:lpstr>
      <vt:lpstr>PowerPoint Presentation</vt:lpstr>
      <vt:lpstr>Присоединитесь к Его Царству.</vt:lpstr>
      <vt:lpstr>PowerPoint Presentation</vt:lpstr>
      <vt:lpstr>PowerPoint Presentation</vt:lpstr>
      <vt:lpstr>Святой Дух</vt:lpstr>
      <vt:lpstr>Библия</vt:lpstr>
      <vt:lpstr>Молитва</vt:lpstr>
      <vt:lpstr>Общение с другими верующими: </vt:lpstr>
      <vt:lpstr>Рассказывать другим об Иисусе: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John</cp:lastModifiedBy>
  <cp:revision>30</cp:revision>
  <dcterms:created xsi:type="dcterms:W3CDTF">2021-07-27T14:03:24Z</dcterms:created>
  <dcterms:modified xsi:type="dcterms:W3CDTF">2021-08-11T08:55:57Z</dcterms:modified>
</cp:coreProperties>
</file>