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6" r:id="rId8"/>
    <p:sldId id="267" r:id="rId9"/>
    <p:sldId id="261" r:id="rId10"/>
    <p:sldId id="268" r:id="rId11"/>
    <p:sldId id="262" r:id="rId12"/>
    <p:sldId id="269" r:id="rId13"/>
    <p:sldId id="264" r:id="rId14"/>
    <p:sldId id="265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4EEA1-DC20-42C9-80A9-63A83CFAAA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5D1F85-0AD2-48D6-BC82-410995D760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9D6C7-D51A-4AE4-80F7-226B66FBF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45C13-9D69-4AB3-B593-D8F1F7A10E63}" type="datetimeFigureOut">
              <a:rPr lang="en-US" smtClean="0"/>
              <a:t>7/5/2020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56634-7970-4B77-8854-4E9BD7043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096C2-CA1B-48C9-B773-A35C9CCDE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9DC24-8BA8-453F-B337-CFDD01F5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7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8D6B8-6A97-443F-8EB3-D78E968B4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57CEE2-7A94-429D-AD3F-6245EBB6B6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6AEA4-2A4D-4005-93BB-3244EA41B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45C13-9D69-4AB3-B593-D8F1F7A10E63}" type="datetimeFigureOut">
              <a:rPr lang="en-US" smtClean="0"/>
              <a:t>7/5/2020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B9A2E-6970-4DAF-BD3D-D443259B3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A21A1-8D5F-4405-9CFE-6219A7B71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9DC24-8BA8-453F-B337-CFDD01F5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17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228141-7619-4FE2-951E-BAAA1756BA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CD2296-FAC1-4BF3-9D20-E1074945CE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D3362-219E-46BB-8148-436F5FBFC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45C13-9D69-4AB3-B593-D8F1F7A10E63}" type="datetimeFigureOut">
              <a:rPr lang="en-US" smtClean="0"/>
              <a:t>7/5/2020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F0026-F2C7-4D1B-B660-AFC5F61C5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E5E9-0616-4A7E-8816-65223D81F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9DC24-8BA8-453F-B337-CFDD01F5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46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744EE-B3E7-4A7E-9F11-2AC630BBF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D2819-48D8-4DC6-9FE7-E8E8CA752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D8F16-0DAF-47E8-9FF3-1558DBF3C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45C13-9D69-4AB3-B593-D8F1F7A10E63}" type="datetimeFigureOut">
              <a:rPr lang="en-US" smtClean="0"/>
              <a:t>7/5/2020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73203-E6DB-4A7C-8DBA-5251D93FF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A6081-FA46-48D0-A840-A78B74918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9DC24-8BA8-453F-B337-CFDD01F5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91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92D06-1324-45B0-BE7F-A2E3E227A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5C490-2C24-495B-AA7D-0DA733E8B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5D23C-8811-4473-A495-F738C8D61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45C13-9D69-4AB3-B593-D8F1F7A10E63}" type="datetimeFigureOut">
              <a:rPr lang="en-US" smtClean="0"/>
              <a:t>7/5/2020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7DE05-998F-4A13-A2DF-C653C2528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9154E-1A22-4E02-BE15-4B53FDB43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9DC24-8BA8-453F-B337-CFDD01F5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27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E284D-991C-4718-A6DB-67BDD357A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FE223-7E78-4892-8ED1-7735C8F031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28DF44-3B0C-47B2-8D63-FD036B3549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54E8DB-5C14-494E-9604-BD8B9B578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45C13-9D69-4AB3-B593-D8F1F7A10E63}" type="datetimeFigureOut">
              <a:rPr lang="en-US" smtClean="0"/>
              <a:t>7/5/2020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B8A8C-6772-4D2E-A90B-59EE1527E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E9C669-3ABB-4378-BF4C-4BA409EF1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9DC24-8BA8-453F-B337-CFDD01F5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15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F35CC-153C-4EA0-80C8-830B02E95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FFF387-11A5-4456-9826-563AE30DB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B0FA9-54B9-4A1C-A0ED-89AAE9942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0700D0-FEED-41D1-A88C-A1EDE7BE34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C3BBDC-DE9C-4697-BBF4-D188A2BD75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FD440F-A428-4F58-8AC2-CD3F5797F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45C13-9D69-4AB3-B593-D8F1F7A10E63}" type="datetimeFigureOut">
              <a:rPr lang="en-US" smtClean="0"/>
              <a:t>7/5/2020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E96CEE-37B5-4C1B-87C2-01C572FC9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554FDB-A998-40CC-AA43-85495A761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9DC24-8BA8-453F-B337-CFDD01F5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25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BC1D5-B95D-440C-9CD8-FFE74243F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A0660F-9603-4C3F-BE88-28E9BD00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45C13-9D69-4AB3-B593-D8F1F7A10E63}" type="datetimeFigureOut">
              <a:rPr lang="en-US" smtClean="0"/>
              <a:t>7/5/2020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D15A0D-D9CC-4230-947A-423705BBF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DCD8EE-4FA2-46AB-B665-13D7E0B19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9DC24-8BA8-453F-B337-CFDD01F5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14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81F6B5-3761-4088-BBCA-AD3B0B7EC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45C13-9D69-4AB3-B593-D8F1F7A10E63}" type="datetimeFigureOut">
              <a:rPr lang="en-US" smtClean="0"/>
              <a:t>7/5/2020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7F7070-9171-4536-8347-DA5F7BABF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E89AD-3323-44D8-A480-25B6A6BB7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9DC24-8BA8-453F-B337-CFDD01F5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30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CF22A-9021-43F5-9F2B-ED4B9A30C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97CDD-1DF6-4069-BE71-248CB0558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69216-4A75-41CB-BCE8-15B11CCD0F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B4B8-2784-461D-970D-875095871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45C13-9D69-4AB3-B593-D8F1F7A10E63}" type="datetimeFigureOut">
              <a:rPr lang="en-US" smtClean="0"/>
              <a:t>7/5/2020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549DD4-4FA9-4445-8025-A8E100C2E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297C9D-5335-43B3-AD73-F04C0E089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9DC24-8BA8-453F-B337-CFDD01F5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460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B7823-E8A3-4330-AE44-920869871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534571-596A-4E7B-9398-B8FB0A5A6D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5697A8-FF02-4783-909B-3F2F7B4A0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A340DB-037C-4D93-ADBF-1C0EBD4C7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45C13-9D69-4AB3-B593-D8F1F7A10E63}" type="datetimeFigureOut">
              <a:rPr lang="en-US" smtClean="0"/>
              <a:t>7/5/2020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BFB7E-D31D-4E4A-80B4-0169E5008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0A94E-42A8-40BB-8A4E-80EA5CFE1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9DC24-8BA8-453F-B337-CFDD01F5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981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D7A707-43CE-4847-B1D9-F6700442F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2BB55B-98B1-4D19-87E1-F90FDBF9A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1BEE7-35A6-4B02-B74E-6B4D0463D9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45C13-9D69-4AB3-B593-D8F1F7A10E63}" type="datetimeFigureOut">
              <a:rPr lang="en-US" smtClean="0"/>
              <a:t>7/5/2020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E1A3D-0C24-4E67-8477-0A10E532B0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F1D8D-7242-427C-9BFA-61DD70489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9DC24-8BA8-453F-B337-CFDD01F5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3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404F61-AD2B-4C69-B345-86F483EE8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07DD39-96DF-43BA-B4CD-A2D23E8983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000" b="1" dirty="0"/>
              <a:t>Новые небо и земля</a:t>
            </a:r>
            <a:endParaRPr lang="en-US" sz="8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048512-F2EE-48A6-AF6D-B4357C926D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800" dirty="0"/>
              <a:t>Откровение 21-22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18791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404F61-AD2B-4C69-B345-86F483EE8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77F0E4-CC47-4DD4-8511-6705898A2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    </a:t>
            </a:r>
            <a:r>
              <a:rPr lang="ru-RU" b="1" dirty="0"/>
              <a:t>Не будет                           Будет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CCE09-A777-465E-A8DB-3D3DDA50BF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Храма - ст.22; солнца - ст.23; луны - ст. 23; закрытых ворот - ст.25; греха / мерзости - ст.27; лжи - ст.27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86FD3D8-1643-40F9-9EE8-930AE28E45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Бог и Агнец будут Храмом и светом;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923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404F61-AD2B-4C69-B345-86F483EE8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2D6C4BB-D53D-45B6-8F3E-F7E2A1203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/>
          <a:lstStyle/>
          <a:p>
            <a:r>
              <a:rPr lang="ru-RU" b="1" dirty="0"/>
              <a:t>Откровение </a:t>
            </a:r>
            <a:r>
              <a:rPr lang="en-US" b="1" dirty="0"/>
              <a:t>22:1-5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F64828-631D-4CA0-8843-8543C5155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186" y="1260629"/>
            <a:ext cx="9436964" cy="5433134"/>
          </a:xfrm>
        </p:spPr>
        <p:txBody>
          <a:bodyPr>
            <a:normAutofit fontScale="92500"/>
          </a:bodyPr>
          <a:lstStyle/>
          <a:p>
            <a:r>
              <a:rPr lang="ru-RU" b="1" dirty="0"/>
              <a:t>1</a:t>
            </a:r>
            <a:r>
              <a:rPr lang="en-US" b="1" dirty="0"/>
              <a:t> </a:t>
            </a:r>
            <a:r>
              <a:rPr lang="ru-RU" b="1" dirty="0"/>
              <a:t>И тогда показал мне ангел реку животворной воды, чистой, как хрусталь, которая текла от престола Божьего и от Агнца</a:t>
            </a:r>
          </a:p>
          <a:p>
            <a:r>
              <a:rPr lang="ru-RU" b="1" dirty="0"/>
              <a:t>2</a:t>
            </a:r>
            <a:r>
              <a:rPr lang="en-US" b="1" dirty="0"/>
              <a:t> </a:t>
            </a:r>
            <a:r>
              <a:rPr lang="ru-RU" b="1" dirty="0"/>
              <a:t>и протекала по улицам города. По обе стороны реки росли деревья жизни. Они приносят двенадцать урожаев в год, каждое из них плодоносит раз в месяц, а листья деревьев предназначены для исцеления народов.</a:t>
            </a:r>
          </a:p>
          <a:p>
            <a:r>
              <a:rPr lang="ru-RU" b="1" dirty="0"/>
              <a:t>3</a:t>
            </a:r>
            <a:r>
              <a:rPr lang="en-US" b="1" dirty="0"/>
              <a:t> </a:t>
            </a:r>
            <a:r>
              <a:rPr lang="ru-RU" b="1" dirty="0"/>
              <a:t>Не будет там ничего, что неугодно Богу, и будет там престол Божий и Агнца, слуги Его будут поклоняться Ему.</a:t>
            </a:r>
          </a:p>
          <a:p>
            <a:r>
              <a:rPr lang="ru-RU" b="1" dirty="0"/>
              <a:t>4</a:t>
            </a:r>
            <a:r>
              <a:rPr lang="en-US" b="1" dirty="0"/>
              <a:t> </a:t>
            </a:r>
            <a:r>
              <a:rPr lang="ru-RU" b="1" dirty="0"/>
              <a:t>И увидят они лицо Его, и имя Божье будет на лбах у них.</a:t>
            </a:r>
          </a:p>
          <a:p>
            <a:r>
              <a:rPr lang="ru-RU" b="1" dirty="0"/>
              <a:t>5</a:t>
            </a:r>
            <a:r>
              <a:rPr lang="en-US" b="1" dirty="0"/>
              <a:t> </a:t>
            </a:r>
            <a:r>
              <a:rPr lang="ru-RU" b="1" dirty="0"/>
              <a:t>И не будет больше ночи, и не будет у них нужды ни в светильнике, ни в солнечном свете, ибо Господь Бог будет светить им, и будут они править во веки веков, словно цари.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60234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404F61-AD2B-4C69-B345-86F483EE8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77F0E4-CC47-4DD4-8511-6705898A2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    </a:t>
            </a:r>
            <a:r>
              <a:rPr lang="ru-RU" b="1" dirty="0"/>
              <a:t>Не будет                           Будет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CCE09-A777-465E-A8DB-3D3DDA50BF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проклятия - ст.3; ночи - ст.5; светильника - ст.5; солнца – ст. 5.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86FD3D8-1643-40F9-9EE8-930AE28E45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река воды живой - ст.1; престол Бога и Агнца - ст.1; древо жизни - ст.2).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50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404F61-AD2B-4C69-B345-86F483EE8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2D6C4BB-D53D-45B6-8F3E-F7E2A1203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Кто там будет?  </a:t>
            </a:r>
            <a:br>
              <a:rPr lang="en-US" b="1" dirty="0"/>
            </a:br>
            <a:r>
              <a:rPr lang="ru-RU" b="1" dirty="0"/>
              <a:t>(Откровение 21:7,8,27)</a:t>
            </a:r>
            <a:endParaRPr lang="en-US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F64828-631D-4CA0-8843-8543C5155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74" y="1825625"/>
            <a:ext cx="9135122" cy="4351338"/>
          </a:xfrm>
        </p:spPr>
        <p:txBody>
          <a:bodyPr/>
          <a:lstStyle/>
          <a:p>
            <a:r>
              <a:rPr lang="ru-RU" b="1" dirty="0"/>
              <a:t>7</a:t>
            </a:r>
            <a:r>
              <a:rPr lang="en-US" b="1" dirty="0"/>
              <a:t> </a:t>
            </a:r>
            <a:r>
              <a:rPr lang="ru-RU" b="1" dirty="0"/>
              <a:t>Тот, кто одержит победу, унаследует всё это. Я буду его Богом, он будет Моим сыном.</a:t>
            </a:r>
          </a:p>
          <a:p>
            <a:r>
              <a:rPr lang="ru-RU" b="1" dirty="0"/>
              <a:t>8</a:t>
            </a:r>
            <a:r>
              <a:rPr lang="en-US" b="1" dirty="0"/>
              <a:t> </a:t>
            </a:r>
            <a:r>
              <a:rPr lang="ru-RU" b="1" dirty="0"/>
              <a:t>Трусы же, неверующие, скверные, убийцы, развратники, колдуны, идолопоклонники и все лжецы обретут свою участь в огненном серном озере. Это - вторая смерть</a:t>
            </a:r>
            <a:r>
              <a:rPr lang="en-US" b="1" dirty="0"/>
              <a:t>.</a:t>
            </a:r>
          </a:p>
          <a:p>
            <a:endParaRPr lang="en-US" b="1" dirty="0"/>
          </a:p>
          <a:p>
            <a:r>
              <a:rPr lang="en-US" b="1" dirty="0"/>
              <a:t>27 </a:t>
            </a:r>
            <a:r>
              <a:rPr lang="ru-RU" b="1" dirty="0"/>
              <a:t>Ничто нечистое не войдёт в него, и никто из тех, кто творит постыдное или лжёт, только те, чьи имена занесены в книгу жизни.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960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404F61-AD2B-4C69-B345-86F483EE8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2D6C4BB-D53D-45B6-8F3E-F7E2A1203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Побеждающий  – 21:7 </a:t>
            </a:r>
            <a:endParaRPr lang="en-US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F64828-631D-4CA0-8843-8543C5155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5400" b="1" dirty="0"/>
              <a:t>"Побеждающий кого"? </a:t>
            </a:r>
            <a:endParaRPr lang="en-US" sz="54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46BAF2-93FD-4B75-8A4F-A3408979E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48" y="2794216"/>
            <a:ext cx="7643895" cy="369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08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404F61-AD2B-4C69-B345-86F483EE8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2D6C4BB-D53D-45B6-8F3E-F7E2A1203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108" y="365125"/>
            <a:ext cx="8007658" cy="1325563"/>
          </a:xfrm>
        </p:spPr>
        <p:txBody>
          <a:bodyPr/>
          <a:lstStyle/>
          <a:p>
            <a:r>
              <a:rPr lang="ru-RU" b="1" dirty="0"/>
              <a:t>Те, чьи имена записаны у Агнца в Книге жизни  - 21.27.</a:t>
            </a:r>
            <a:endParaRPr lang="en-US" b="1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216F76D7-9ECD-4AC7-BC90-5E9011A654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29175" y="1822427"/>
            <a:ext cx="3722675" cy="442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42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404F61-AD2B-4C69-B345-86F483EE8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2D6C4BB-D53D-45B6-8F3E-F7E2A1203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8B4901C1-B952-4C2A-B160-30A1AA870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4379" y="225302"/>
            <a:ext cx="4249445" cy="32001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1B6577-5CDE-41E1-A844-F6D1787C2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680" y="365125"/>
            <a:ext cx="4820575" cy="3012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620E3B-9CC8-4234-92D7-F63C3112B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379" y="3790573"/>
            <a:ext cx="5831150" cy="27406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B1A5BB-2938-44E2-870C-4DB5239F26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5503" y="3650911"/>
            <a:ext cx="4628297" cy="301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42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404F61-AD2B-4C69-B345-86F483EE8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2D6C4BB-D53D-45B6-8F3E-F7E2A1203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1 Коринфянам 2:9</a:t>
            </a:r>
            <a:endParaRPr lang="en-US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E8C0375-E877-40B5-8B5B-48F035AD2E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ru-RU" sz="4000" b="1" dirty="0"/>
              <a:t>как сказано в Писании: „Глаз не видел, и ухо не слышало, и на ум человеку не приходило то, что Бог уготовил для тех, кто любит Его".</a:t>
            </a:r>
            <a:endParaRPr lang="en-US" sz="4000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6B5ED55-F16D-4D7D-94EC-2D94352EBF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236749"/>
            <a:ext cx="5181600" cy="35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4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404F61-AD2B-4C69-B345-86F483EE8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2D6C4BB-D53D-45B6-8F3E-F7E2A1203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F64828-631D-4CA0-8843-8543C5155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42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404F61-AD2B-4C69-B345-86F483EE8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2D6C4BB-D53D-45B6-8F3E-F7E2A1203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dirty="0"/>
              <a:t>Какими будут Небеса?</a:t>
            </a:r>
            <a:br>
              <a:rPr lang="en-US" b="1" dirty="0"/>
            </a:br>
            <a:endParaRPr lang="en-US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E84E48E4-E4B5-439E-8F80-FE2E7051C9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2244" y="1224594"/>
            <a:ext cx="4767255" cy="26815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3B3412-916F-4732-A7DE-A74705374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4392" y="1027907"/>
            <a:ext cx="3716970" cy="2787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ADF109-D1C7-44E9-905F-311073059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7609" y="3470014"/>
            <a:ext cx="4065486" cy="314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48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404F61-AD2B-4C69-B345-86F483EE8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2D6C4BB-D53D-45B6-8F3E-F7E2A1203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411"/>
            <a:ext cx="10515600" cy="1447060"/>
          </a:xfrm>
        </p:spPr>
        <p:txBody>
          <a:bodyPr>
            <a:normAutofit/>
          </a:bodyPr>
          <a:lstStyle/>
          <a:p>
            <a:r>
              <a:rPr lang="ru-RU" sz="6000" b="1" dirty="0"/>
              <a:t>Вечность</a:t>
            </a:r>
            <a:endParaRPr lang="en-US" sz="6000" b="1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A2F5012-3A20-4693-83B8-896FB85FF5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13408" y="3000654"/>
            <a:ext cx="4914530" cy="33254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948A3-F1D0-4820-A71E-C996AB1DE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091" y="1438183"/>
            <a:ext cx="6471821" cy="4738780"/>
          </a:xfrm>
        </p:spPr>
        <p:txBody>
          <a:bodyPr>
            <a:normAutofit/>
          </a:bodyPr>
          <a:lstStyle/>
          <a:p>
            <a:r>
              <a:rPr lang="ru-RU" sz="4400" b="1" dirty="0"/>
              <a:t>Что в</a:t>
            </a:r>
            <a:r>
              <a:rPr lang="en-US" sz="4400" b="1" dirty="0"/>
              <a:t> </a:t>
            </a:r>
            <a:r>
              <a:rPr lang="ru-RU" sz="4400" b="1" dirty="0"/>
              <a:t>вечности«будет» и чего «не будет»? 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763223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404F61-AD2B-4C69-B345-86F483EE8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2D6C4BB-D53D-45B6-8F3E-F7E2A1203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2238"/>
          </a:xfrm>
        </p:spPr>
        <p:txBody>
          <a:bodyPr/>
          <a:lstStyle/>
          <a:p>
            <a:r>
              <a:rPr lang="ru-RU" b="1" dirty="0"/>
              <a:t>Откровение </a:t>
            </a:r>
            <a:r>
              <a:rPr lang="en-US" b="1" dirty="0"/>
              <a:t>21:1-4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F64828-631D-4CA0-8843-8543C5155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330" y="1207364"/>
            <a:ext cx="9827581" cy="4969599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1</a:t>
            </a:r>
            <a:r>
              <a:rPr lang="en-US" b="1" dirty="0"/>
              <a:t> </a:t>
            </a:r>
            <a:r>
              <a:rPr lang="ru-RU" b="1" dirty="0"/>
              <a:t>И тогда я увидел новое небо и новую землю, ибо прежние небо и земля исчезли, и моря больше не существовало.</a:t>
            </a:r>
          </a:p>
          <a:p>
            <a:r>
              <a:rPr lang="ru-RU" b="1" dirty="0"/>
              <a:t>2</a:t>
            </a:r>
            <a:r>
              <a:rPr lang="en-US" b="1" dirty="0"/>
              <a:t> </a:t>
            </a:r>
            <a:r>
              <a:rPr lang="ru-RU" b="1" dirty="0"/>
              <a:t>Увидел я и город святой, новый Иерусалим, спускающийся от Бога с небес и украшенный, как новобрачная, нарядившаяся ради мужа своего.</a:t>
            </a:r>
          </a:p>
          <a:p>
            <a:r>
              <a:rPr lang="ru-RU" b="1" dirty="0"/>
              <a:t>3</a:t>
            </a:r>
            <a:r>
              <a:rPr lang="en-US" b="1" dirty="0"/>
              <a:t> </a:t>
            </a:r>
            <a:r>
              <a:rPr lang="ru-RU" b="1" dirty="0"/>
              <a:t>И услышал я громкий голос, раздавшийся от престола: „Смотрите, обиталище Бога теперь среди людей. Он поселится теперь среди них, и будут они Его народом, и Он будет их Богом.</a:t>
            </a:r>
          </a:p>
          <a:p>
            <a:r>
              <a:rPr lang="ru-RU" b="1" dirty="0"/>
              <a:t>4</a:t>
            </a:r>
            <a:r>
              <a:rPr lang="en-US" b="1" dirty="0"/>
              <a:t> </a:t>
            </a:r>
            <a:r>
              <a:rPr lang="ru-RU" b="1" dirty="0"/>
              <a:t>Осушит Он слезы с глаз их и не будет более смерти. Не будет более ни скорби, ни горя, ни боли, ибо всё старое исчезло".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75079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404F61-AD2B-4C69-B345-86F483EE8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77F0E4-CC47-4DD4-8511-6705898A2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    </a:t>
            </a:r>
            <a:r>
              <a:rPr lang="ru-RU" b="1" dirty="0"/>
              <a:t>Не будет                           Будет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CCE09-A777-465E-A8DB-3D3DDA50BF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старого неба и земли - ст.1; моря - ст.1; слез / плача - ст.4; смерти - ст.4; печали - ст.4; боли - ст.4.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86FD3D8-1643-40F9-9EE8-930AE28E45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новое небо и новая земля - ст.1; новый Иерусалим (святой город) - ст.2 (и 9); Бог будет жить с нами - ст.3;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461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404F61-AD2B-4C69-B345-86F483EE8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2D6C4BB-D53D-45B6-8F3E-F7E2A1203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366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Откровение </a:t>
            </a:r>
            <a:r>
              <a:rPr lang="en-US" b="1" dirty="0"/>
              <a:t>21:15-21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F64828-631D-4CA0-8843-8543C5155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309" y="1251751"/>
            <a:ext cx="9312675" cy="5442012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/>
              <a:t>15</a:t>
            </a:r>
            <a:r>
              <a:rPr lang="en-US" b="1" dirty="0"/>
              <a:t> </a:t>
            </a:r>
            <a:r>
              <a:rPr lang="ru-RU" b="1" dirty="0"/>
              <a:t>У ангела, говорящего со мной, был золотой мерный посох, чтобы обмерить город, ворота и стены его.</a:t>
            </a:r>
          </a:p>
          <a:p>
            <a:r>
              <a:rPr lang="ru-RU" b="1" dirty="0"/>
              <a:t>16</a:t>
            </a:r>
            <a:r>
              <a:rPr lang="en-US" b="1" dirty="0"/>
              <a:t> </a:t>
            </a:r>
            <a:r>
              <a:rPr lang="ru-RU" b="1" dirty="0"/>
              <a:t>Город был построен в виде четырёхугольника, ширина его была равна длине. Он обмерил город посохом, и мера оказалась равной 12000 стадий. Длина, ширина и высота его были одинаковы.</a:t>
            </a:r>
          </a:p>
          <a:p>
            <a:r>
              <a:rPr lang="ru-RU" b="1" dirty="0"/>
              <a:t>17</a:t>
            </a:r>
            <a:r>
              <a:rPr lang="en-US" b="1" dirty="0"/>
              <a:t> </a:t>
            </a:r>
            <a:r>
              <a:rPr lang="ru-RU" b="1" dirty="0"/>
              <a:t>Затем ангел обмерил стены, и высота их оказалась равной 144 локтям по мере человеческой, а ангел ею и измерял.</a:t>
            </a:r>
          </a:p>
          <a:p>
            <a:r>
              <a:rPr lang="ru-RU" b="1" dirty="0"/>
              <a:t>18</a:t>
            </a:r>
            <a:r>
              <a:rPr lang="en-US" b="1" dirty="0"/>
              <a:t> </a:t>
            </a:r>
            <a:r>
              <a:rPr lang="ru-RU" b="1" dirty="0"/>
              <a:t>Стены были построены из яшмы, город же сам из чистого золота, подобного прозрачному стеклу.</a:t>
            </a:r>
          </a:p>
          <a:p>
            <a:r>
              <a:rPr lang="ru-RU" b="1" dirty="0"/>
              <a:t>19</a:t>
            </a:r>
            <a:r>
              <a:rPr lang="en-US" b="1" dirty="0"/>
              <a:t> </a:t>
            </a:r>
            <a:r>
              <a:rPr lang="ru-RU" b="1" dirty="0"/>
              <a:t>Основания стен украшены были всевозможными драгоценными камнями: первое яшмой,</a:t>
            </a:r>
          </a:p>
          <a:p>
            <a:r>
              <a:rPr lang="ru-RU" b="1" dirty="0"/>
              <a:t>20</a:t>
            </a:r>
            <a:r>
              <a:rPr lang="en-US" b="1" dirty="0"/>
              <a:t> </a:t>
            </a:r>
            <a:r>
              <a:rPr lang="ru-RU" b="1" dirty="0"/>
              <a:t>второе - сапфиром, третье - халцедоном, четвёртое - изумрудом, пятое - сардониксом, шестое - сердоликом, седьмое - хризолитом, восьмое - бериллом, девятое - топазом, десятое - хризопразом, одиннадцатое - гиацинтом, двенадцатое - аметистом.</a:t>
            </a:r>
          </a:p>
          <a:p>
            <a:r>
              <a:rPr lang="ru-RU" b="1" dirty="0"/>
              <a:t>21</a:t>
            </a:r>
            <a:r>
              <a:rPr lang="en-US" b="1" dirty="0"/>
              <a:t> </a:t>
            </a:r>
            <a:r>
              <a:rPr lang="ru-RU" b="1" dirty="0"/>
              <a:t>Сами же ворота были из жемчуга, по одной жемчужине на каждые ворота. Улицы города были вымощены чистым золотом, как прозрачное стекло.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55972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404F61-AD2B-4C69-B345-86F483EE8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2D6C4BB-D53D-45B6-8F3E-F7E2A1203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38965" cy="1943069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Мера оказалась равной 12000 стадий. </a:t>
            </a:r>
            <a:br>
              <a:rPr lang="en-US" b="1" dirty="0"/>
            </a:br>
            <a:r>
              <a:rPr lang="ru-RU" b="1" dirty="0"/>
              <a:t>Длина, ширина и высота его были одинаковы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63CBFD-5EC2-410A-B0E5-F19606382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375" y="2308194"/>
            <a:ext cx="2739263" cy="4108895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8AF2FAB-4FC5-4A68-A572-8AD7DF2BF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5727" y="2222620"/>
            <a:ext cx="65270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91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404F61-AD2B-4C69-B345-86F483EE8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77F0E4-CC47-4DD4-8511-6705898A2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64" y="365126"/>
            <a:ext cx="11140736" cy="797850"/>
          </a:xfrm>
        </p:spPr>
        <p:txBody>
          <a:bodyPr>
            <a:normAutofit/>
          </a:bodyPr>
          <a:lstStyle/>
          <a:p>
            <a:r>
              <a:rPr lang="en-US" b="1" dirty="0"/>
              <a:t>  </a:t>
            </a:r>
            <a:r>
              <a:rPr lang="ru-RU" b="1" dirty="0"/>
              <a:t>Камни (Там будет красочно)</a:t>
            </a:r>
            <a:endParaRPr lang="en-US" b="1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2CD701F-1119-46F7-B53F-9D3750747B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1434388"/>
              </p:ext>
            </p:extLst>
          </p:nvPr>
        </p:nvGraphicFramePr>
        <p:xfrm>
          <a:off x="577049" y="1233674"/>
          <a:ext cx="8753383" cy="53892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2624">
                  <a:extLst>
                    <a:ext uri="{9D8B030D-6E8A-4147-A177-3AD203B41FA5}">
                      <a16:colId xmlns:a16="http://schemas.microsoft.com/office/drawing/2014/main" val="2962937472"/>
                    </a:ext>
                  </a:extLst>
                </a:gridCol>
                <a:gridCol w="2072624">
                  <a:extLst>
                    <a:ext uri="{9D8B030D-6E8A-4147-A177-3AD203B41FA5}">
                      <a16:colId xmlns:a16="http://schemas.microsoft.com/office/drawing/2014/main" val="1629821721"/>
                    </a:ext>
                  </a:extLst>
                </a:gridCol>
                <a:gridCol w="2073511">
                  <a:extLst>
                    <a:ext uri="{9D8B030D-6E8A-4147-A177-3AD203B41FA5}">
                      <a16:colId xmlns:a16="http://schemas.microsoft.com/office/drawing/2014/main" val="250673627"/>
                    </a:ext>
                  </a:extLst>
                </a:gridCol>
                <a:gridCol w="2534624">
                  <a:extLst>
                    <a:ext uri="{9D8B030D-6E8A-4147-A177-3AD203B41FA5}">
                      <a16:colId xmlns:a16="http://schemas.microsoft.com/office/drawing/2014/main" val="330310398"/>
                    </a:ext>
                  </a:extLst>
                </a:gridCol>
              </a:tblGrid>
              <a:tr h="17581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1. яспис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2. сапфир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   3. халкидон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4. смарагд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5209170"/>
                  </a:ext>
                </a:extLst>
              </a:tr>
              <a:tr h="15948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5. сардоникс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6. сердолик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   7. хризолит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8. вирилл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9896449"/>
                  </a:ext>
                </a:extLst>
              </a:tr>
              <a:tr h="203637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9. топаз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10. хризопрас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11. гиацинт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12. аметист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8634844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81081AF-C834-417E-A77A-A05AC694F1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81" t="17989" r="20121" b="17989"/>
          <a:stretch/>
        </p:blipFill>
        <p:spPr>
          <a:xfrm>
            <a:off x="6990921" y="4971173"/>
            <a:ext cx="2002157" cy="1589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94DBC8-E485-4248-AF21-237DA6501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449" y="5086904"/>
            <a:ext cx="1887205" cy="12238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8EAC13-B3D7-4FE5-92FD-9370BF34CD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941" t="22282" r="19739" b="16764"/>
          <a:stretch/>
        </p:blipFill>
        <p:spPr>
          <a:xfrm>
            <a:off x="2770141" y="5019674"/>
            <a:ext cx="1849041" cy="13582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DBE7B1-6AE3-4C35-BD4C-B934B71F0C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020" t="13204" r="27105" b="16116"/>
          <a:stretch/>
        </p:blipFill>
        <p:spPr>
          <a:xfrm>
            <a:off x="797210" y="4965731"/>
            <a:ext cx="1395574" cy="1555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DD5B4B-4504-43CB-88CD-6E7CCA0A28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2432" y="3350980"/>
            <a:ext cx="1661126" cy="11766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C5CD28-68E5-41F8-8307-E9DD5D444F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4559" y="3350980"/>
            <a:ext cx="1270584" cy="11981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BF0504-031C-44A1-B5C3-168D8F9C2A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1568" y="3399061"/>
            <a:ext cx="1502731" cy="1102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A090A8-761C-43B0-B671-E49144A3F9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0010" y="3409363"/>
            <a:ext cx="1099444" cy="10917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B5B002-CE79-4DFA-A580-412A50BA7A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3316" y="1709607"/>
            <a:ext cx="1768043" cy="11438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7FBEF8-2EBD-48F2-B85F-0E702A137D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70141" y="1709607"/>
            <a:ext cx="1768043" cy="1152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23E9E6-726F-415D-A121-3A5A28065FC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6445" t="12234" r="18421" b="13520"/>
          <a:stretch/>
        </p:blipFill>
        <p:spPr>
          <a:xfrm>
            <a:off x="7151893" y="1634591"/>
            <a:ext cx="1641665" cy="1293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0C5D2B-D60D-4423-B3EB-2D3A13D0CA5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8034" r="17014"/>
          <a:stretch/>
        </p:blipFill>
        <p:spPr>
          <a:xfrm rot="16200000">
            <a:off x="5170548" y="1309469"/>
            <a:ext cx="1225767" cy="188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56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404F61-AD2B-4C69-B345-86F483EE8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2D6C4BB-D53D-45B6-8F3E-F7E2A1203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/>
          <a:lstStyle/>
          <a:p>
            <a:r>
              <a:rPr lang="ru-RU" b="1" dirty="0"/>
              <a:t>Откровение </a:t>
            </a:r>
            <a:r>
              <a:rPr lang="en-US" b="1" dirty="0"/>
              <a:t>21:22-27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F64828-631D-4CA0-8843-8543C5155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208" y="1144588"/>
            <a:ext cx="9126244" cy="5433765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22</a:t>
            </a:r>
            <a:r>
              <a:rPr lang="en-US" b="1" dirty="0"/>
              <a:t> </a:t>
            </a:r>
            <a:r>
              <a:rPr lang="ru-RU" b="1" dirty="0"/>
              <a:t>Я не видел храма в городе, ибо храм его - Господь Бог Всемогущий и Агнец Его.</a:t>
            </a:r>
          </a:p>
          <a:p>
            <a:r>
              <a:rPr lang="ru-RU" b="1" dirty="0"/>
              <a:t>23</a:t>
            </a:r>
            <a:r>
              <a:rPr lang="en-US" b="1" dirty="0"/>
              <a:t> </a:t>
            </a:r>
            <a:r>
              <a:rPr lang="ru-RU" b="1" dirty="0"/>
              <a:t>И не нужно городу ни солнца, ни луны, ибо великолепие Божье освещает его, и Агнец - его светильник.</a:t>
            </a:r>
          </a:p>
          <a:p>
            <a:r>
              <a:rPr lang="ru-RU" b="1" dirty="0"/>
              <a:t>24</a:t>
            </a:r>
            <a:r>
              <a:rPr lang="en-US" b="1" dirty="0"/>
              <a:t> </a:t>
            </a:r>
            <a:r>
              <a:rPr lang="ru-RU" b="1" dirty="0"/>
              <a:t>Народы мира будут ходить при этом свете, и цари земные принесут свою славу в этот город.</a:t>
            </a:r>
          </a:p>
          <a:p>
            <a:r>
              <a:rPr lang="ru-RU" b="1" dirty="0"/>
              <a:t>25</a:t>
            </a:r>
            <a:r>
              <a:rPr lang="en-US" b="1" dirty="0"/>
              <a:t> </a:t>
            </a:r>
            <a:r>
              <a:rPr lang="ru-RU" b="1" dirty="0"/>
              <a:t>Ворота его никогда не будут закрываться днём, ночи же там не будет.</a:t>
            </a:r>
          </a:p>
          <a:p>
            <a:r>
              <a:rPr lang="ru-RU" b="1" dirty="0"/>
              <a:t>26</a:t>
            </a:r>
            <a:r>
              <a:rPr lang="en-US" b="1" dirty="0"/>
              <a:t> </a:t>
            </a:r>
            <a:r>
              <a:rPr lang="ru-RU" b="1" dirty="0"/>
              <a:t>И принесут туда славу и честь народов.</a:t>
            </a:r>
          </a:p>
          <a:p>
            <a:r>
              <a:rPr lang="ru-RU" b="1" dirty="0"/>
              <a:t>27</a:t>
            </a:r>
            <a:r>
              <a:rPr lang="en-US" b="1" dirty="0"/>
              <a:t> </a:t>
            </a:r>
            <a:r>
              <a:rPr lang="ru-RU" b="1" dirty="0"/>
              <a:t>Ничто нечистое не войдёт в него, и никто из тех, кто творит постыдное или лжёт, только те, чьи имена занесены в книгу жизни.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74183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973</Words>
  <Application>Microsoft Office PowerPoint</Application>
  <PresentationFormat>Widescreen</PresentationFormat>
  <Paragraphs>64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Новые небо и земля</vt:lpstr>
      <vt:lpstr>Какими будут Небеса? </vt:lpstr>
      <vt:lpstr>Вечность</vt:lpstr>
      <vt:lpstr>Откровение 21:1-4</vt:lpstr>
      <vt:lpstr>     Не будет                           Будет</vt:lpstr>
      <vt:lpstr>Откровение 21:15-21</vt:lpstr>
      <vt:lpstr>Мера оказалась равной 12000 стадий.  Длина, ширина и высота его были одинаковы</vt:lpstr>
      <vt:lpstr>  Камни (Там будет красочно)</vt:lpstr>
      <vt:lpstr>Откровение 21:22-27</vt:lpstr>
      <vt:lpstr>     Не будет                           Будет</vt:lpstr>
      <vt:lpstr>Откровение 22:1-5</vt:lpstr>
      <vt:lpstr>     Не будет                           Будет</vt:lpstr>
      <vt:lpstr>Кто там будет?   (Откровение 21:7,8,27)</vt:lpstr>
      <vt:lpstr>Побеждающий  – 21:7 </vt:lpstr>
      <vt:lpstr>Те, чьи имена записаны у Агнца в Книге жизни  - 21.27.</vt:lpstr>
      <vt:lpstr>PowerPoint Presentation</vt:lpstr>
      <vt:lpstr>1 Коринфянам 2:9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</dc:creator>
  <cp:lastModifiedBy>John</cp:lastModifiedBy>
  <cp:revision>28</cp:revision>
  <dcterms:created xsi:type="dcterms:W3CDTF">2020-07-01T08:47:23Z</dcterms:created>
  <dcterms:modified xsi:type="dcterms:W3CDTF">2020-07-05T07:22:59Z</dcterms:modified>
</cp:coreProperties>
</file>