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9" r:id="rId13"/>
    <p:sldId id="268" r:id="rId14"/>
    <p:sldId id="275" r:id="rId15"/>
    <p:sldId id="270" r:id="rId16"/>
    <p:sldId id="276" r:id="rId17"/>
    <p:sldId id="271" r:id="rId18"/>
    <p:sldId id="277" r:id="rId19"/>
    <p:sldId id="272" r:id="rId20"/>
    <p:sldId id="273" r:id="rId21"/>
    <p:sldId id="274" r:id="rId22"/>
    <p:sldId id="278" r:id="rId23"/>
    <p:sldId id="279" r:id="rId24"/>
    <p:sldId id="280" r:id="rId25"/>
    <p:sldId id="281" r:id="rId26"/>
    <p:sldId id="282"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11147-CE4B-48CF-8EF9-E76742540F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97BB19-34BD-41AA-88D0-BB9F15B062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8EA412-BFD2-493A-917E-3CECA7535B0A}"/>
              </a:ext>
            </a:extLst>
          </p:cNvPr>
          <p:cNvSpPr>
            <a:spLocks noGrp="1"/>
          </p:cNvSpPr>
          <p:nvPr>
            <p:ph type="dt" sz="half" idx="10"/>
          </p:nvPr>
        </p:nvSpPr>
        <p:spPr/>
        <p:txBody>
          <a:bodyPr/>
          <a:lstStyle/>
          <a:p>
            <a:fld id="{AD374CDE-C4EA-4A93-9D60-0977A70F1DFB}" type="datetimeFigureOut">
              <a:rPr lang="en-US" smtClean="0"/>
              <a:t>8/11/2021</a:t>
            </a:fld>
            <a:endParaRPr lang="en-US"/>
          </a:p>
        </p:txBody>
      </p:sp>
      <p:sp>
        <p:nvSpPr>
          <p:cNvPr id="5" name="Footer Placeholder 4">
            <a:extLst>
              <a:ext uri="{FF2B5EF4-FFF2-40B4-BE49-F238E27FC236}">
                <a16:creationId xmlns:a16="http://schemas.microsoft.com/office/drawing/2014/main" id="{32974CA5-2EF3-459C-9957-7EAA603B2E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386D5-E41D-45CF-9E07-BEF02FCBED08}"/>
              </a:ext>
            </a:extLst>
          </p:cNvPr>
          <p:cNvSpPr>
            <a:spLocks noGrp="1"/>
          </p:cNvSpPr>
          <p:nvPr>
            <p:ph type="sldNum" sz="quarter" idx="12"/>
          </p:nvPr>
        </p:nvSpPr>
        <p:spPr/>
        <p:txBody>
          <a:bodyPr/>
          <a:lstStyle/>
          <a:p>
            <a:fld id="{231464A7-0E03-4CBA-8D01-99D8451D685E}" type="slidenum">
              <a:rPr lang="en-US" smtClean="0"/>
              <a:t>‹#›</a:t>
            </a:fld>
            <a:endParaRPr lang="en-US"/>
          </a:p>
        </p:txBody>
      </p:sp>
    </p:spTree>
    <p:extLst>
      <p:ext uri="{BB962C8B-B14F-4D97-AF65-F5344CB8AC3E}">
        <p14:creationId xmlns:p14="http://schemas.microsoft.com/office/powerpoint/2010/main" val="2768696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F054E-BDF9-426F-A6C8-C80E106A8C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64CEEE-8CEB-465C-9E5B-9D34579F6B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35AF05-3895-46E1-ADA3-9AEE58CE7D6C}"/>
              </a:ext>
            </a:extLst>
          </p:cNvPr>
          <p:cNvSpPr>
            <a:spLocks noGrp="1"/>
          </p:cNvSpPr>
          <p:nvPr>
            <p:ph type="dt" sz="half" idx="10"/>
          </p:nvPr>
        </p:nvSpPr>
        <p:spPr/>
        <p:txBody>
          <a:bodyPr/>
          <a:lstStyle/>
          <a:p>
            <a:fld id="{AD374CDE-C4EA-4A93-9D60-0977A70F1DFB}" type="datetimeFigureOut">
              <a:rPr lang="en-US" smtClean="0"/>
              <a:t>8/11/2021</a:t>
            </a:fld>
            <a:endParaRPr lang="en-US"/>
          </a:p>
        </p:txBody>
      </p:sp>
      <p:sp>
        <p:nvSpPr>
          <p:cNvPr id="5" name="Footer Placeholder 4">
            <a:extLst>
              <a:ext uri="{FF2B5EF4-FFF2-40B4-BE49-F238E27FC236}">
                <a16:creationId xmlns:a16="http://schemas.microsoft.com/office/drawing/2014/main" id="{B2B1A960-50B7-4FBB-A5DF-01A06BF54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D36FA6-5ECE-4131-A7B8-0C31AA312E72}"/>
              </a:ext>
            </a:extLst>
          </p:cNvPr>
          <p:cNvSpPr>
            <a:spLocks noGrp="1"/>
          </p:cNvSpPr>
          <p:nvPr>
            <p:ph type="sldNum" sz="quarter" idx="12"/>
          </p:nvPr>
        </p:nvSpPr>
        <p:spPr/>
        <p:txBody>
          <a:bodyPr/>
          <a:lstStyle/>
          <a:p>
            <a:fld id="{231464A7-0E03-4CBA-8D01-99D8451D685E}" type="slidenum">
              <a:rPr lang="en-US" smtClean="0"/>
              <a:t>‹#›</a:t>
            </a:fld>
            <a:endParaRPr lang="en-US"/>
          </a:p>
        </p:txBody>
      </p:sp>
    </p:spTree>
    <p:extLst>
      <p:ext uri="{BB962C8B-B14F-4D97-AF65-F5344CB8AC3E}">
        <p14:creationId xmlns:p14="http://schemas.microsoft.com/office/powerpoint/2010/main" val="1956028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C56CB8-9098-4C95-AD4F-832956728E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5A507-D51A-4325-993C-C24DD5B9B0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59FD0-63E9-4613-B2BF-F0412B8D9C8B}"/>
              </a:ext>
            </a:extLst>
          </p:cNvPr>
          <p:cNvSpPr>
            <a:spLocks noGrp="1"/>
          </p:cNvSpPr>
          <p:nvPr>
            <p:ph type="dt" sz="half" idx="10"/>
          </p:nvPr>
        </p:nvSpPr>
        <p:spPr/>
        <p:txBody>
          <a:bodyPr/>
          <a:lstStyle/>
          <a:p>
            <a:fld id="{AD374CDE-C4EA-4A93-9D60-0977A70F1DFB}" type="datetimeFigureOut">
              <a:rPr lang="en-US" smtClean="0"/>
              <a:t>8/11/2021</a:t>
            </a:fld>
            <a:endParaRPr lang="en-US"/>
          </a:p>
        </p:txBody>
      </p:sp>
      <p:sp>
        <p:nvSpPr>
          <p:cNvPr id="5" name="Footer Placeholder 4">
            <a:extLst>
              <a:ext uri="{FF2B5EF4-FFF2-40B4-BE49-F238E27FC236}">
                <a16:creationId xmlns:a16="http://schemas.microsoft.com/office/drawing/2014/main" id="{5CEE6C54-EB5B-4757-B7A5-7C8A520C5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E9CF94-002B-4B51-A459-69F248C1DC11}"/>
              </a:ext>
            </a:extLst>
          </p:cNvPr>
          <p:cNvSpPr>
            <a:spLocks noGrp="1"/>
          </p:cNvSpPr>
          <p:nvPr>
            <p:ph type="sldNum" sz="quarter" idx="12"/>
          </p:nvPr>
        </p:nvSpPr>
        <p:spPr/>
        <p:txBody>
          <a:bodyPr/>
          <a:lstStyle/>
          <a:p>
            <a:fld id="{231464A7-0E03-4CBA-8D01-99D8451D685E}" type="slidenum">
              <a:rPr lang="en-US" smtClean="0"/>
              <a:t>‹#›</a:t>
            </a:fld>
            <a:endParaRPr lang="en-US"/>
          </a:p>
        </p:txBody>
      </p:sp>
    </p:spTree>
    <p:extLst>
      <p:ext uri="{BB962C8B-B14F-4D97-AF65-F5344CB8AC3E}">
        <p14:creationId xmlns:p14="http://schemas.microsoft.com/office/powerpoint/2010/main" val="742125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D6C0F-831F-441A-BDCE-3EA7BE3C71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5164BD-504B-4BDE-844D-DB132C1BE5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6AA29-2C9D-4FE2-8474-2DF8A4C467FF}"/>
              </a:ext>
            </a:extLst>
          </p:cNvPr>
          <p:cNvSpPr>
            <a:spLocks noGrp="1"/>
          </p:cNvSpPr>
          <p:nvPr>
            <p:ph type="dt" sz="half" idx="10"/>
          </p:nvPr>
        </p:nvSpPr>
        <p:spPr/>
        <p:txBody>
          <a:bodyPr/>
          <a:lstStyle/>
          <a:p>
            <a:fld id="{AD374CDE-C4EA-4A93-9D60-0977A70F1DFB}" type="datetimeFigureOut">
              <a:rPr lang="en-US" smtClean="0"/>
              <a:t>8/11/2021</a:t>
            </a:fld>
            <a:endParaRPr lang="en-US"/>
          </a:p>
        </p:txBody>
      </p:sp>
      <p:sp>
        <p:nvSpPr>
          <p:cNvPr id="5" name="Footer Placeholder 4">
            <a:extLst>
              <a:ext uri="{FF2B5EF4-FFF2-40B4-BE49-F238E27FC236}">
                <a16:creationId xmlns:a16="http://schemas.microsoft.com/office/drawing/2014/main" id="{49D32205-7F1A-4C25-849C-B6E35B85F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2CED80-A37D-4C61-BE5F-B5E9CAF70816}"/>
              </a:ext>
            </a:extLst>
          </p:cNvPr>
          <p:cNvSpPr>
            <a:spLocks noGrp="1"/>
          </p:cNvSpPr>
          <p:nvPr>
            <p:ph type="sldNum" sz="quarter" idx="12"/>
          </p:nvPr>
        </p:nvSpPr>
        <p:spPr/>
        <p:txBody>
          <a:bodyPr/>
          <a:lstStyle/>
          <a:p>
            <a:fld id="{231464A7-0E03-4CBA-8D01-99D8451D685E}" type="slidenum">
              <a:rPr lang="en-US" smtClean="0"/>
              <a:t>‹#›</a:t>
            </a:fld>
            <a:endParaRPr lang="en-US"/>
          </a:p>
        </p:txBody>
      </p:sp>
    </p:spTree>
    <p:extLst>
      <p:ext uri="{BB962C8B-B14F-4D97-AF65-F5344CB8AC3E}">
        <p14:creationId xmlns:p14="http://schemas.microsoft.com/office/powerpoint/2010/main" val="39757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DFBEA-4766-4C5E-A8A5-1A92CCB935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111EC8-90F2-4D54-8A22-883E0F499E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14911A-58D3-4B2A-B58F-1846F8278C33}"/>
              </a:ext>
            </a:extLst>
          </p:cNvPr>
          <p:cNvSpPr>
            <a:spLocks noGrp="1"/>
          </p:cNvSpPr>
          <p:nvPr>
            <p:ph type="dt" sz="half" idx="10"/>
          </p:nvPr>
        </p:nvSpPr>
        <p:spPr/>
        <p:txBody>
          <a:bodyPr/>
          <a:lstStyle/>
          <a:p>
            <a:fld id="{AD374CDE-C4EA-4A93-9D60-0977A70F1DFB}" type="datetimeFigureOut">
              <a:rPr lang="en-US" smtClean="0"/>
              <a:t>8/11/2021</a:t>
            </a:fld>
            <a:endParaRPr lang="en-US"/>
          </a:p>
        </p:txBody>
      </p:sp>
      <p:sp>
        <p:nvSpPr>
          <p:cNvPr id="5" name="Footer Placeholder 4">
            <a:extLst>
              <a:ext uri="{FF2B5EF4-FFF2-40B4-BE49-F238E27FC236}">
                <a16:creationId xmlns:a16="http://schemas.microsoft.com/office/drawing/2014/main" id="{8B534A95-8F00-4CC3-8214-A85922090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B0C4F-FA3A-4071-9BB2-4886CECACFF6}"/>
              </a:ext>
            </a:extLst>
          </p:cNvPr>
          <p:cNvSpPr>
            <a:spLocks noGrp="1"/>
          </p:cNvSpPr>
          <p:nvPr>
            <p:ph type="sldNum" sz="quarter" idx="12"/>
          </p:nvPr>
        </p:nvSpPr>
        <p:spPr/>
        <p:txBody>
          <a:bodyPr/>
          <a:lstStyle/>
          <a:p>
            <a:fld id="{231464A7-0E03-4CBA-8D01-99D8451D685E}" type="slidenum">
              <a:rPr lang="en-US" smtClean="0"/>
              <a:t>‹#›</a:t>
            </a:fld>
            <a:endParaRPr lang="en-US"/>
          </a:p>
        </p:txBody>
      </p:sp>
    </p:spTree>
    <p:extLst>
      <p:ext uri="{BB962C8B-B14F-4D97-AF65-F5344CB8AC3E}">
        <p14:creationId xmlns:p14="http://schemas.microsoft.com/office/powerpoint/2010/main" val="1882047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B53F1-2ABC-405A-9898-5B4B40B2DE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E8EEF2-C528-4767-BD7B-8EBB29B60C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579A3E-AAD4-4314-BF3F-EEA24D235D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868B3E-90A3-4E95-BE89-C1DF9CA29632}"/>
              </a:ext>
            </a:extLst>
          </p:cNvPr>
          <p:cNvSpPr>
            <a:spLocks noGrp="1"/>
          </p:cNvSpPr>
          <p:nvPr>
            <p:ph type="dt" sz="half" idx="10"/>
          </p:nvPr>
        </p:nvSpPr>
        <p:spPr/>
        <p:txBody>
          <a:bodyPr/>
          <a:lstStyle/>
          <a:p>
            <a:fld id="{AD374CDE-C4EA-4A93-9D60-0977A70F1DFB}" type="datetimeFigureOut">
              <a:rPr lang="en-US" smtClean="0"/>
              <a:t>8/11/2021</a:t>
            </a:fld>
            <a:endParaRPr lang="en-US"/>
          </a:p>
        </p:txBody>
      </p:sp>
      <p:sp>
        <p:nvSpPr>
          <p:cNvPr id="6" name="Footer Placeholder 5">
            <a:extLst>
              <a:ext uri="{FF2B5EF4-FFF2-40B4-BE49-F238E27FC236}">
                <a16:creationId xmlns:a16="http://schemas.microsoft.com/office/drawing/2014/main" id="{11D5EF64-0D3E-4358-9310-C98E4A370F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F49AA0-E212-46E1-A6BF-8CE7992CE560}"/>
              </a:ext>
            </a:extLst>
          </p:cNvPr>
          <p:cNvSpPr>
            <a:spLocks noGrp="1"/>
          </p:cNvSpPr>
          <p:nvPr>
            <p:ph type="sldNum" sz="quarter" idx="12"/>
          </p:nvPr>
        </p:nvSpPr>
        <p:spPr/>
        <p:txBody>
          <a:bodyPr/>
          <a:lstStyle/>
          <a:p>
            <a:fld id="{231464A7-0E03-4CBA-8D01-99D8451D685E}" type="slidenum">
              <a:rPr lang="en-US" smtClean="0"/>
              <a:t>‹#›</a:t>
            </a:fld>
            <a:endParaRPr lang="en-US"/>
          </a:p>
        </p:txBody>
      </p:sp>
    </p:spTree>
    <p:extLst>
      <p:ext uri="{BB962C8B-B14F-4D97-AF65-F5344CB8AC3E}">
        <p14:creationId xmlns:p14="http://schemas.microsoft.com/office/powerpoint/2010/main" val="3331432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26079-ADE8-4230-9201-2A702BA441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E574A1-463C-4A9F-8AD2-82088F3116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153627-B21A-4D16-B4E4-76CC8F8784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4967B0-2774-4D15-9763-2F52AC08D7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E5236F-BCE8-444A-8EEC-24C6CAEC42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A34D12-EA72-4CC4-8806-C2836BFAA5FF}"/>
              </a:ext>
            </a:extLst>
          </p:cNvPr>
          <p:cNvSpPr>
            <a:spLocks noGrp="1"/>
          </p:cNvSpPr>
          <p:nvPr>
            <p:ph type="dt" sz="half" idx="10"/>
          </p:nvPr>
        </p:nvSpPr>
        <p:spPr/>
        <p:txBody>
          <a:bodyPr/>
          <a:lstStyle/>
          <a:p>
            <a:fld id="{AD374CDE-C4EA-4A93-9D60-0977A70F1DFB}" type="datetimeFigureOut">
              <a:rPr lang="en-US" smtClean="0"/>
              <a:t>8/11/2021</a:t>
            </a:fld>
            <a:endParaRPr lang="en-US"/>
          </a:p>
        </p:txBody>
      </p:sp>
      <p:sp>
        <p:nvSpPr>
          <p:cNvPr id="8" name="Footer Placeholder 7">
            <a:extLst>
              <a:ext uri="{FF2B5EF4-FFF2-40B4-BE49-F238E27FC236}">
                <a16:creationId xmlns:a16="http://schemas.microsoft.com/office/drawing/2014/main" id="{C7269CB0-1FCD-416F-9AEE-75E3247C51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F17C1-C80C-45CA-9B55-CF9B4FFBF212}"/>
              </a:ext>
            </a:extLst>
          </p:cNvPr>
          <p:cNvSpPr>
            <a:spLocks noGrp="1"/>
          </p:cNvSpPr>
          <p:nvPr>
            <p:ph type="sldNum" sz="quarter" idx="12"/>
          </p:nvPr>
        </p:nvSpPr>
        <p:spPr/>
        <p:txBody>
          <a:bodyPr/>
          <a:lstStyle/>
          <a:p>
            <a:fld id="{231464A7-0E03-4CBA-8D01-99D8451D685E}" type="slidenum">
              <a:rPr lang="en-US" smtClean="0"/>
              <a:t>‹#›</a:t>
            </a:fld>
            <a:endParaRPr lang="en-US"/>
          </a:p>
        </p:txBody>
      </p:sp>
    </p:spTree>
    <p:extLst>
      <p:ext uri="{BB962C8B-B14F-4D97-AF65-F5344CB8AC3E}">
        <p14:creationId xmlns:p14="http://schemas.microsoft.com/office/powerpoint/2010/main" val="2991178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FB069-3466-4873-8D00-A058041B7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3945EA-3F10-44A3-B6B2-C75998B1ED47}"/>
              </a:ext>
            </a:extLst>
          </p:cNvPr>
          <p:cNvSpPr>
            <a:spLocks noGrp="1"/>
          </p:cNvSpPr>
          <p:nvPr>
            <p:ph type="dt" sz="half" idx="10"/>
          </p:nvPr>
        </p:nvSpPr>
        <p:spPr/>
        <p:txBody>
          <a:bodyPr/>
          <a:lstStyle/>
          <a:p>
            <a:fld id="{AD374CDE-C4EA-4A93-9D60-0977A70F1DFB}" type="datetimeFigureOut">
              <a:rPr lang="en-US" smtClean="0"/>
              <a:t>8/11/2021</a:t>
            </a:fld>
            <a:endParaRPr lang="en-US"/>
          </a:p>
        </p:txBody>
      </p:sp>
      <p:sp>
        <p:nvSpPr>
          <p:cNvPr id="4" name="Footer Placeholder 3">
            <a:extLst>
              <a:ext uri="{FF2B5EF4-FFF2-40B4-BE49-F238E27FC236}">
                <a16:creationId xmlns:a16="http://schemas.microsoft.com/office/drawing/2014/main" id="{8B8B272C-308E-496C-9C32-180EEB0521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F451A9-2D4D-420C-A3F7-369F6A02E80D}"/>
              </a:ext>
            </a:extLst>
          </p:cNvPr>
          <p:cNvSpPr>
            <a:spLocks noGrp="1"/>
          </p:cNvSpPr>
          <p:nvPr>
            <p:ph type="sldNum" sz="quarter" idx="12"/>
          </p:nvPr>
        </p:nvSpPr>
        <p:spPr/>
        <p:txBody>
          <a:bodyPr/>
          <a:lstStyle/>
          <a:p>
            <a:fld id="{231464A7-0E03-4CBA-8D01-99D8451D685E}" type="slidenum">
              <a:rPr lang="en-US" smtClean="0"/>
              <a:t>‹#›</a:t>
            </a:fld>
            <a:endParaRPr lang="en-US"/>
          </a:p>
        </p:txBody>
      </p:sp>
    </p:spTree>
    <p:extLst>
      <p:ext uri="{BB962C8B-B14F-4D97-AF65-F5344CB8AC3E}">
        <p14:creationId xmlns:p14="http://schemas.microsoft.com/office/powerpoint/2010/main" val="1409782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267EF0-CA1B-4BB5-A76D-8CE30F2DB24D}"/>
              </a:ext>
            </a:extLst>
          </p:cNvPr>
          <p:cNvSpPr>
            <a:spLocks noGrp="1"/>
          </p:cNvSpPr>
          <p:nvPr>
            <p:ph type="dt" sz="half" idx="10"/>
          </p:nvPr>
        </p:nvSpPr>
        <p:spPr/>
        <p:txBody>
          <a:bodyPr/>
          <a:lstStyle/>
          <a:p>
            <a:fld id="{AD374CDE-C4EA-4A93-9D60-0977A70F1DFB}" type="datetimeFigureOut">
              <a:rPr lang="en-US" smtClean="0"/>
              <a:t>8/11/2021</a:t>
            </a:fld>
            <a:endParaRPr lang="en-US"/>
          </a:p>
        </p:txBody>
      </p:sp>
      <p:sp>
        <p:nvSpPr>
          <p:cNvPr id="3" name="Footer Placeholder 2">
            <a:extLst>
              <a:ext uri="{FF2B5EF4-FFF2-40B4-BE49-F238E27FC236}">
                <a16:creationId xmlns:a16="http://schemas.microsoft.com/office/drawing/2014/main" id="{F28E4D7A-62D9-439D-8A27-84FE4467FA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D949C6-F445-46F0-B8A0-F598EE3C8DEF}"/>
              </a:ext>
            </a:extLst>
          </p:cNvPr>
          <p:cNvSpPr>
            <a:spLocks noGrp="1"/>
          </p:cNvSpPr>
          <p:nvPr>
            <p:ph type="sldNum" sz="quarter" idx="12"/>
          </p:nvPr>
        </p:nvSpPr>
        <p:spPr/>
        <p:txBody>
          <a:bodyPr/>
          <a:lstStyle/>
          <a:p>
            <a:fld id="{231464A7-0E03-4CBA-8D01-99D8451D685E}" type="slidenum">
              <a:rPr lang="en-US" smtClean="0"/>
              <a:t>‹#›</a:t>
            </a:fld>
            <a:endParaRPr lang="en-US"/>
          </a:p>
        </p:txBody>
      </p:sp>
    </p:spTree>
    <p:extLst>
      <p:ext uri="{BB962C8B-B14F-4D97-AF65-F5344CB8AC3E}">
        <p14:creationId xmlns:p14="http://schemas.microsoft.com/office/powerpoint/2010/main" val="2429465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26B17-6219-4344-8C2B-B97396F26F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2602BF-CDE0-469B-B309-4F13592DF1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CB0B8B-8C12-43CC-84D3-7BC3A14F65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00DF16-354A-47B2-BE63-971AD10E749F}"/>
              </a:ext>
            </a:extLst>
          </p:cNvPr>
          <p:cNvSpPr>
            <a:spLocks noGrp="1"/>
          </p:cNvSpPr>
          <p:nvPr>
            <p:ph type="dt" sz="half" idx="10"/>
          </p:nvPr>
        </p:nvSpPr>
        <p:spPr/>
        <p:txBody>
          <a:bodyPr/>
          <a:lstStyle/>
          <a:p>
            <a:fld id="{AD374CDE-C4EA-4A93-9D60-0977A70F1DFB}" type="datetimeFigureOut">
              <a:rPr lang="en-US" smtClean="0"/>
              <a:t>8/11/2021</a:t>
            </a:fld>
            <a:endParaRPr lang="en-US"/>
          </a:p>
        </p:txBody>
      </p:sp>
      <p:sp>
        <p:nvSpPr>
          <p:cNvPr id="6" name="Footer Placeholder 5">
            <a:extLst>
              <a:ext uri="{FF2B5EF4-FFF2-40B4-BE49-F238E27FC236}">
                <a16:creationId xmlns:a16="http://schemas.microsoft.com/office/drawing/2014/main" id="{81E78940-4C54-489F-A169-33F40F7171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7A829E-6DBC-4089-BD05-61CED16B11D5}"/>
              </a:ext>
            </a:extLst>
          </p:cNvPr>
          <p:cNvSpPr>
            <a:spLocks noGrp="1"/>
          </p:cNvSpPr>
          <p:nvPr>
            <p:ph type="sldNum" sz="quarter" idx="12"/>
          </p:nvPr>
        </p:nvSpPr>
        <p:spPr/>
        <p:txBody>
          <a:bodyPr/>
          <a:lstStyle/>
          <a:p>
            <a:fld id="{231464A7-0E03-4CBA-8D01-99D8451D685E}" type="slidenum">
              <a:rPr lang="en-US" smtClean="0"/>
              <a:t>‹#›</a:t>
            </a:fld>
            <a:endParaRPr lang="en-US"/>
          </a:p>
        </p:txBody>
      </p:sp>
    </p:spTree>
    <p:extLst>
      <p:ext uri="{BB962C8B-B14F-4D97-AF65-F5344CB8AC3E}">
        <p14:creationId xmlns:p14="http://schemas.microsoft.com/office/powerpoint/2010/main" val="140187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FC505-85F9-4947-B76A-C580B44B6E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BB614F-A7FA-46E0-B700-3BC08F601B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456C3B-ED4D-4338-82F6-A1625013CD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A9D313-7385-4000-9ED4-CB0DA737ABE2}"/>
              </a:ext>
            </a:extLst>
          </p:cNvPr>
          <p:cNvSpPr>
            <a:spLocks noGrp="1"/>
          </p:cNvSpPr>
          <p:nvPr>
            <p:ph type="dt" sz="half" idx="10"/>
          </p:nvPr>
        </p:nvSpPr>
        <p:spPr/>
        <p:txBody>
          <a:bodyPr/>
          <a:lstStyle/>
          <a:p>
            <a:fld id="{AD374CDE-C4EA-4A93-9D60-0977A70F1DFB}" type="datetimeFigureOut">
              <a:rPr lang="en-US" smtClean="0"/>
              <a:t>8/11/2021</a:t>
            </a:fld>
            <a:endParaRPr lang="en-US"/>
          </a:p>
        </p:txBody>
      </p:sp>
      <p:sp>
        <p:nvSpPr>
          <p:cNvPr id="6" name="Footer Placeholder 5">
            <a:extLst>
              <a:ext uri="{FF2B5EF4-FFF2-40B4-BE49-F238E27FC236}">
                <a16:creationId xmlns:a16="http://schemas.microsoft.com/office/drawing/2014/main" id="{42F7FB1D-D073-4EBA-B30A-885624C747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ABD665-1DED-41CE-9697-53EC9265D75A}"/>
              </a:ext>
            </a:extLst>
          </p:cNvPr>
          <p:cNvSpPr>
            <a:spLocks noGrp="1"/>
          </p:cNvSpPr>
          <p:nvPr>
            <p:ph type="sldNum" sz="quarter" idx="12"/>
          </p:nvPr>
        </p:nvSpPr>
        <p:spPr/>
        <p:txBody>
          <a:bodyPr/>
          <a:lstStyle/>
          <a:p>
            <a:fld id="{231464A7-0E03-4CBA-8D01-99D8451D685E}" type="slidenum">
              <a:rPr lang="en-US" smtClean="0"/>
              <a:t>‹#›</a:t>
            </a:fld>
            <a:endParaRPr lang="en-US"/>
          </a:p>
        </p:txBody>
      </p:sp>
    </p:spTree>
    <p:extLst>
      <p:ext uri="{BB962C8B-B14F-4D97-AF65-F5344CB8AC3E}">
        <p14:creationId xmlns:p14="http://schemas.microsoft.com/office/powerpoint/2010/main" val="4253025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3F41F4-4444-4033-8417-16895E1EAC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7182D6-ADDA-47CF-88B2-54A350CFD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02C8DA-785A-441A-AD3F-9754046DDB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374CDE-C4EA-4A93-9D60-0977A70F1DFB}" type="datetimeFigureOut">
              <a:rPr lang="en-US" smtClean="0"/>
              <a:t>8/11/2021</a:t>
            </a:fld>
            <a:endParaRPr lang="en-US"/>
          </a:p>
        </p:txBody>
      </p:sp>
      <p:sp>
        <p:nvSpPr>
          <p:cNvPr id="5" name="Footer Placeholder 4">
            <a:extLst>
              <a:ext uri="{FF2B5EF4-FFF2-40B4-BE49-F238E27FC236}">
                <a16:creationId xmlns:a16="http://schemas.microsoft.com/office/drawing/2014/main" id="{7A2DB35E-22C4-474D-940B-9C0B01C350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2D1DC3-898E-44E8-9BBD-5E3C2EFE7F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1464A7-0E03-4CBA-8D01-99D8451D685E}" type="slidenum">
              <a:rPr lang="en-US" smtClean="0"/>
              <a:t>‹#›</a:t>
            </a:fld>
            <a:endParaRPr lang="en-US"/>
          </a:p>
        </p:txBody>
      </p:sp>
    </p:spTree>
    <p:extLst>
      <p:ext uri="{BB962C8B-B14F-4D97-AF65-F5344CB8AC3E}">
        <p14:creationId xmlns:p14="http://schemas.microsoft.com/office/powerpoint/2010/main" val="4025912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77B071-56A1-49A7-9D48-0AFEAD40B43C}"/>
              </a:ext>
            </a:extLst>
          </p:cNvPr>
          <p:cNvPicPr>
            <a:picLocks noChangeAspect="1"/>
          </p:cNvPicPr>
          <p:nvPr/>
        </p:nvPicPr>
        <p:blipFill>
          <a:blip r:embed="rId2"/>
          <a:stretch>
            <a:fillRect/>
          </a:stretch>
        </p:blipFill>
        <p:spPr>
          <a:xfrm>
            <a:off x="0" y="-6658"/>
            <a:ext cx="12192000" cy="6858000"/>
          </a:xfrm>
          <a:prstGeom prst="rect">
            <a:avLst/>
          </a:prstGeom>
        </p:spPr>
      </p:pic>
      <p:pic>
        <p:nvPicPr>
          <p:cNvPr id="5" name="Picture 4">
            <a:extLst>
              <a:ext uri="{FF2B5EF4-FFF2-40B4-BE49-F238E27FC236}">
                <a16:creationId xmlns:a16="http://schemas.microsoft.com/office/drawing/2014/main" id="{E72A3302-235A-48EF-990F-5CCBA6FEAFD6}"/>
              </a:ext>
            </a:extLst>
          </p:cNvPr>
          <p:cNvPicPr>
            <a:picLocks noChangeAspect="1"/>
          </p:cNvPicPr>
          <p:nvPr/>
        </p:nvPicPr>
        <p:blipFill>
          <a:blip r:embed="rId3"/>
          <a:stretch>
            <a:fillRect/>
          </a:stretch>
        </p:blipFill>
        <p:spPr>
          <a:xfrm>
            <a:off x="0" y="-78420"/>
            <a:ext cx="12188389" cy="6858000"/>
          </a:xfrm>
          <a:prstGeom prst="rect">
            <a:avLst/>
          </a:prstGeom>
        </p:spPr>
      </p:pic>
      <p:sp>
        <p:nvSpPr>
          <p:cNvPr id="2" name="Title 1">
            <a:extLst>
              <a:ext uri="{FF2B5EF4-FFF2-40B4-BE49-F238E27FC236}">
                <a16:creationId xmlns:a16="http://schemas.microsoft.com/office/drawing/2014/main" id="{6D5FCEF5-FE0A-42DA-BF9A-D89B427A25E7}"/>
              </a:ext>
            </a:extLst>
          </p:cNvPr>
          <p:cNvSpPr>
            <a:spLocks noGrp="1"/>
          </p:cNvSpPr>
          <p:nvPr>
            <p:ph type="ctrTitle"/>
          </p:nvPr>
        </p:nvSpPr>
        <p:spPr>
          <a:xfrm>
            <a:off x="692458" y="665824"/>
            <a:ext cx="4998128" cy="4172505"/>
          </a:xfrm>
        </p:spPr>
        <p:txBody>
          <a:bodyPr>
            <a:normAutofit/>
          </a:bodyPr>
          <a:lstStyle/>
          <a:p>
            <a:r>
              <a:rPr lang="ru-RU" b="1" dirty="0"/>
              <a:t>Следуй за Мной! </a:t>
            </a:r>
            <a:br>
              <a:rPr lang="ru-RU" dirty="0"/>
            </a:br>
            <a:r>
              <a:rPr lang="ru-RU" sz="3600" dirty="0"/>
              <a:t>Главы 9-10</a:t>
            </a:r>
            <a:r>
              <a:rPr lang="en-US" sz="3600" dirty="0"/>
              <a:t> </a:t>
            </a:r>
            <a:r>
              <a:rPr lang="ru-RU" sz="3600" dirty="0"/>
              <a:t>книги</a:t>
            </a:r>
            <a:br>
              <a:rPr lang="ru-RU" dirty="0"/>
            </a:br>
            <a:endParaRPr lang="en-US" dirty="0"/>
          </a:p>
        </p:txBody>
      </p:sp>
      <p:sp>
        <p:nvSpPr>
          <p:cNvPr id="3" name="Subtitle 2">
            <a:extLst>
              <a:ext uri="{FF2B5EF4-FFF2-40B4-BE49-F238E27FC236}">
                <a16:creationId xmlns:a16="http://schemas.microsoft.com/office/drawing/2014/main" id="{8067AB4A-6209-4275-871D-EDC55BECC86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182375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p:txBody>
          <a:bodyPr>
            <a:noAutofit/>
          </a:bodyPr>
          <a:lstStyle/>
          <a:p>
            <a:r>
              <a:rPr lang="ru-RU" sz="6000" b="1" dirty="0"/>
              <a:t>Некоторые из чудес Иисуса и как они являли Его могущество</a:t>
            </a:r>
            <a:endParaRPr lang="en-US" sz="6000" b="1" dirty="0"/>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p:txBody>
          <a:bodyPr/>
          <a:lstStyle/>
          <a:p>
            <a:endParaRPr lang="en-US" dirty="0"/>
          </a:p>
        </p:txBody>
      </p:sp>
      <p:pic>
        <p:nvPicPr>
          <p:cNvPr id="3" name="Picture 2">
            <a:extLst>
              <a:ext uri="{FF2B5EF4-FFF2-40B4-BE49-F238E27FC236}">
                <a16:creationId xmlns:a16="http://schemas.microsoft.com/office/drawing/2014/main" id="{7A11F1E4-68F9-43A2-B7BD-C18E5E5957BD}"/>
              </a:ext>
            </a:extLst>
          </p:cNvPr>
          <p:cNvPicPr>
            <a:picLocks noChangeAspect="1"/>
          </p:cNvPicPr>
          <p:nvPr/>
        </p:nvPicPr>
        <p:blipFill>
          <a:blip r:embed="rId3"/>
          <a:stretch>
            <a:fillRect/>
          </a:stretch>
        </p:blipFill>
        <p:spPr>
          <a:xfrm>
            <a:off x="1488675" y="2001044"/>
            <a:ext cx="7048500" cy="4000500"/>
          </a:xfrm>
          <a:prstGeom prst="rect">
            <a:avLst/>
          </a:prstGeom>
        </p:spPr>
      </p:pic>
    </p:spTree>
    <p:extLst>
      <p:ext uri="{BB962C8B-B14F-4D97-AF65-F5344CB8AC3E}">
        <p14:creationId xmlns:p14="http://schemas.microsoft.com/office/powerpoint/2010/main" val="4294359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p:txBody>
          <a:bodyPr>
            <a:normAutofit/>
          </a:bodyPr>
          <a:lstStyle/>
          <a:p>
            <a:r>
              <a:rPr lang="ru-RU" b="1" dirty="0"/>
              <a:t>Утихшая буря</a:t>
            </a:r>
            <a:endParaRPr lang="en-US" b="1" dirty="0"/>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a:xfrm>
            <a:off x="408373" y="1825625"/>
            <a:ext cx="9010835" cy="4351338"/>
          </a:xfrm>
        </p:spPr>
        <p:txBody>
          <a:bodyPr>
            <a:normAutofit fontScale="92500" lnSpcReduction="20000"/>
          </a:bodyPr>
          <a:lstStyle/>
          <a:p>
            <a:r>
              <a:rPr lang="en-US" dirty="0"/>
              <a:t>35 That day, at evening, Jesus said to his followers, “Come with me across the lake.” 36 So they left the crowd behind and went with Jesus in the boat he was already in. There were also other boats that went with them. 37 A very bad wind came up on the lake. The waves were coming over the sides and into the boat, and it was almost full of water. 38 Jesus was inside the boat, sleeping with his head on a pillow. The followers went and woke him. They said, “Teacher, don’t you care about us? We are going to drown!” 39 Jesus stood up and gave a command to the wind and the water. He said, “Quiet! Be still!” Then the wind stopped, and the lake became calm. 40 He said to his followers, “Why are you afraid? Do you still have no faith?” 41 They were very afraid and asked each other, “What kind of man is this? Even the wind and the water obey him!” (Mark 4:35-41)</a:t>
            </a:r>
          </a:p>
        </p:txBody>
      </p:sp>
    </p:spTree>
    <p:extLst>
      <p:ext uri="{BB962C8B-B14F-4D97-AF65-F5344CB8AC3E}">
        <p14:creationId xmlns:p14="http://schemas.microsoft.com/office/powerpoint/2010/main" val="33107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p:txBody>
          <a:bodyPr>
            <a:normAutofit/>
          </a:bodyPr>
          <a:lstStyle/>
          <a:p>
            <a:r>
              <a:rPr lang="ru-RU" b="1" dirty="0"/>
              <a:t>Утихшая буря – власть над </a:t>
            </a:r>
            <a:r>
              <a:rPr lang="ru-RU" b="1" u="sng" dirty="0"/>
              <a:t>природой</a:t>
            </a:r>
            <a:r>
              <a:rPr lang="ru-RU" b="1" dirty="0"/>
              <a:t>. </a:t>
            </a:r>
            <a:endParaRPr lang="en-US" b="1" dirty="0"/>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a:xfrm>
            <a:off x="408373" y="1825625"/>
            <a:ext cx="9010835" cy="4351338"/>
          </a:xfrm>
        </p:spPr>
        <p:txBody>
          <a:bodyPr>
            <a:normAutofit/>
          </a:bodyPr>
          <a:lstStyle/>
          <a:p>
            <a:endParaRPr lang="en-US" dirty="0"/>
          </a:p>
        </p:txBody>
      </p:sp>
      <p:pic>
        <p:nvPicPr>
          <p:cNvPr id="3" name="Picture 2">
            <a:extLst>
              <a:ext uri="{FF2B5EF4-FFF2-40B4-BE49-F238E27FC236}">
                <a16:creationId xmlns:a16="http://schemas.microsoft.com/office/drawing/2014/main" id="{5510A33C-6E55-440B-9E5D-229EE2D9A178}"/>
              </a:ext>
            </a:extLst>
          </p:cNvPr>
          <p:cNvPicPr>
            <a:picLocks noChangeAspect="1"/>
          </p:cNvPicPr>
          <p:nvPr/>
        </p:nvPicPr>
        <p:blipFill>
          <a:blip r:embed="rId3"/>
          <a:stretch>
            <a:fillRect/>
          </a:stretch>
        </p:blipFill>
        <p:spPr>
          <a:xfrm>
            <a:off x="408373" y="1486917"/>
            <a:ext cx="11430000" cy="5162550"/>
          </a:xfrm>
          <a:prstGeom prst="rect">
            <a:avLst/>
          </a:prstGeom>
        </p:spPr>
      </p:pic>
    </p:spTree>
    <p:extLst>
      <p:ext uri="{BB962C8B-B14F-4D97-AF65-F5344CB8AC3E}">
        <p14:creationId xmlns:p14="http://schemas.microsoft.com/office/powerpoint/2010/main" val="78624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p:txBody>
          <a:bodyPr/>
          <a:lstStyle/>
          <a:p>
            <a:r>
              <a:rPr lang="ru-RU" b="1" dirty="0"/>
              <a:t>Исцеление больного</a:t>
            </a:r>
            <a:endParaRPr lang="en-US" b="1" dirty="0"/>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a:xfrm>
            <a:off x="346229" y="1825625"/>
            <a:ext cx="8575829" cy="4351338"/>
          </a:xfrm>
        </p:spPr>
        <p:txBody>
          <a:bodyPr/>
          <a:lstStyle/>
          <a:p>
            <a:r>
              <a:rPr lang="en-US" dirty="0"/>
              <a:t>38 Jesus left the synagogue and went to Simon’s house. Simon’s mother-in-law was very sick. She had a high fever. They asked Jesus to do something to help her. 39 He stood very close to her and ordered the sickness to go away. The sickness left her, and she got up and began serving them. 40 When the sun went down, the people brought their sick friends to Jesus. They had many different kinds of sicknesses. Jesus laid his hands on each sick person and healed them all. (Luke 4:38-40)</a:t>
            </a:r>
          </a:p>
        </p:txBody>
      </p:sp>
    </p:spTree>
    <p:extLst>
      <p:ext uri="{BB962C8B-B14F-4D97-AF65-F5344CB8AC3E}">
        <p14:creationId xmlns:p14="http://schemas.microsoft.com/office/powerpoint/2010/main" val="1175753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p:txBody>
          <a:bodyPr/>
          <a:lstStyle/>
          <a:p>
            <a:r>
              <a:rPr lang="ru-RU" b="1" dirty="0"/>
              <a:t>Исцеление больного – власть над </a:t>
            </a:r>
            <a:r>
              <a:rPr lang="ru-RU" b="1" u="sng" dirty="0"/>
              <a:t>болезнью</a:t>
            </a:r>
            <a:r>
              <a:rPr lang="ru-RU" b="1" dirty="0"/>
              <a:t>. </a:t>
            </a:r>
            <a:endParaRPr lang="en-US" b="1" dirty="0"/>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p:txBody>
          <a:bodyPr/>
          <a:lstStyle/>
          <a:p>
            <a:endParaRPr lang="en-US" dirty="0"/>
          </a:p>
        </p:txBody>
      </p:sp>
      <p:pic>
        <p:nvPicPr>
          <p:cNvPr id="3" name="Picture 2">
            <a:extLst>
              <a:ext uri="{FF2B5EF4-FFF2-40B4-BE49-F238E27FC236}">
                <a16:creationId xmlns:a16="http://schemas.microsoft.com/office/drawing/2014/main" id="{B1E151A3-0DDD-4CFE-8084-B90C35F46B9D}"/>
              </a:ext>
            </a:extLst>
          </p:cNvPr>
          <p:cNvPicPr>
            <a:picLocks noChangeAspect="1"/>
          </p:cNvPicPr>
          <p:nvPr/>
        </p:nvPicPr>
        <p:blipFill>
          <a:blip r:embed="rId3"/>
          <a:stretch>
            <a:fillRect/>
          </a:stretch>
        </p:blipFill>
        <p:spPr>
          <a:xfrm>
            <a:off x="1313895" y="1690688"/>
            <a:ext cx="6145983" cy="4605785"/>
          </a:xfrm>
          <a:prstGeom prst="rect">
            <a:avLst/>
          </a:prstGeom>
        </p:spPr>
      </p:pic>
    </p:spTree>
    <p:extLst>
      <p:ext uri="{BB962C8B-B14F-4D97-AF65-F5344CB8AC3E}">
        <p14:creationId xmlns:p14="http://schemas.microsoft.com/office/powerpoint/2010/main" val="3112798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p:txBody>
          <a:bodyPr/>
          <a:lstStyle/>
          <a:p>
            <a:r>
              <a:rPr lang="ru-RU" b="1" dirty="0"/>
              <a:t>Воскрешение мертвых</a:t>
            </a:r>
            <a:endParaRPr lang="en-US" b="1" dirty="0"/>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a:xfrm>
            <a:off x="292964" y="1376039"/>
            <a:ext cx="9428086" cy="5379868"/>
          </a:xfrm>
        </p:spPr>
        <p:txBody>
          <a:bodyPr>
            <a:normAutofit fontScale="92500" lnSpcReduction="10000"/>
          </a:bodyPr>
          <a:lstStyle/>
          <a:p>
            <a:r>
              <a:rPr lang="en-US" dirty="0"/>
              <a:t>38 Again feeling very upset, Jesus came to the tomb. It was a cave with a large stone covering the entrance. 39 He said, “Move the stone away.” Martha said, “But, Lord, it has been four days since Lazarus died. There will be a bad smell.” Martha was the sister of the dead man. 40 Then Jesus said to her, “Remember what I told you? I said that if you believed, you would see God’s divine greatness.” 41 So they moved the stone away from the entrance. Then Jesus looked up and said, “Father, I thank you that you heard me. 42 I know that you always hear me. But I said these things because of the people here around me. I want them to believe that you sent me.” 43 After Jesus said this he called in a loud voice, “Lazarus, come out!” 44 The dead man came out. His hands and feet were wrapped with pieces of cloth. He had a handkerchief covering his face. Jesus said to the people, “Take off the cloth and let him go.” (John 11:38-44)</a:t>
            </a:r>
          </a:p>
        </p:txBody>
      </p:sp>
    </p:spTree>
    <p:extLst>
      <p:ext uri="{BB962C8B-B14F-4D97-AF65-F5344CB8AC3E}">
        <p14:creationId xmlns:p14="http://schemas.microsoft.com/office/powerpoint/2010/main" val="940506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p:txBody>
          <a:bodyPr/>
          <a:lstStyle/>
          <a:p>
            <a:r>
              <a:rPr lang="ru-RU" b="1" dirty="0"/>
              <a:t>Воскрешение мертвых – власть над </a:t>
            </a:r>
            <a:r>
              <a:rPr lang="ru-RU" b="1" u="sng" dirty="0"/>
              <a:t>смертью</a:t>
            </a:r>
            <a:endParaRPr lang="en-US" b="1" u="sng" dirty="0"/>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36897445-F870-4C97-AC4C-508DE4909C32}"/>
              </a:ext>
            </a:extLst>
          </p:cNvPr>
          <p:cNvPicPr>
            <a:picLocks noChangeAspect="1"/>
          </p:cNvPicPr>
          <p:nvPr/>
        </p:nvPicPr>
        <p:blipFill>
          <a:blip r:embed="rId3"/>
          <a:stretch>
            <a:fillRect/>
          </a:stretch>
        </p:blipFill>
        <p:spPr>
          <a:xfrm>
            <a:off x="967664" y="1690688"/>
            <a:ext cx="8799661" cy="4949809"/>
          </a:xfrm>
          <a:prstGeom prst="rect">
            <a:avLst/>
          </a:prstGeom>
        </p:spPr>
      </p:pic>
    </p:spTree>
    <p:extLst>
      <p:ext uri="{BB962C8B-B14F-4D97-AF65-F5344CB8AC3E}">
        <p14:creationId xmlns:p14="http://schemas.microsoft.com/office/powerpoint/2010/main" val="3539255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p:txBody>
          <a:bodyPr/>
          <a:lstStyle/>
          <a:p>
            <a:r>
              <a:rPr lang="ru-RU" b="1" dirty="0"/>
              <a:t>Изгнание бесов</a:t>
            </a:r>
            <a:endParaRPr lang="en-US" b="1" dirty="0"/>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a:xfrm>
            <a:off x="488272" y="1825625"/>
            <a:ext cx="7927759" cy="4351338"/>
          </a:xfrm>
        </p:spPr>
        <p:txBody>
          <a:bodyPr/>
          <a:lstStyle/>
          <a:p>
            <a:r>
              <a:rPr lang="en-US" dirty="0"/>
              <a:t>And he healed many who were sick with various diseases, and cast out many demons. And he would not permit the demons to speak, because they knew him. (Mark 1:34)</a:t>
            </a:r>
          </a:p>
        </p:txBody>
      </p:sp>
    </p:spTree>
    <p:extLst>
      <p:ext uri="{BB962C8B-B14F-4D97-AF65-F5344CB8AC3E}">
        <p14:creationId xmlns:p14="http://schemas.microsoft.com/office/powerpoint/2010/main" val="3693486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p:txBody>
          <a:bodyPr/>
          <a:lstStyle/>
          <a:p>
            <a:r>
              <a:rPr lang="ru-RU" b="1" dirty="0"/>
              <a:t>Изгнание бесов </a:t>
            </a:r>
            <a:r>
              <a:rPr lang="en-US" b="1" dirty="0"/>
              <a:t>– </a:t>
            </a:r>
            <a:r>
              <a:rPr lang="ru-RU" b="1" dirty="0"/>
              <a:t>власть над </a:t>
            </a:r>
            <a:r>
              <a:rPr lang="ru-RU" b="1" u="sng" dirty="0"/>
              <a:t>сатаной</a:t>
            </a:r>
            <a:endParaRPr lang="en-US" b="1" u="sng" dirty="0"/>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p:txBody>
          <a:bodyPr/>
          <a:lstStyle/>
          <a:p>
            <a:endParaRPr lang="en-US" dirty="0"/>
          </a:p>
        </p:txBody>
      </p:sp>
      <p:pic>
        <p:nvPicPr>
          <p:cNvPr id="3" name="Picture 2">
            <a:extLst>
              <a:ext uri="{FF2B5EF4-FFF2-40B4-BE49-F238E27FC236}">
                <a16:creationId xmlns:a16="http://schemas.microsoft.com/office/drawing/2014/main" id="{6372E64F-07F5-4A32-BB81-9F4D014F25D9}"/>
              </a:ext>
            </a:extLst>
          </p:cNvPr>
          <p:cNvPicPr>
            <a:picLocks noChangeAspect="1"/>
          </p:cNvPicPr>
          <p:nvPr/>
        </p:nvPicPr>
        <p:blipFill>
          <a:blip r:embed="rId3"/>
          <a:stretch>
            <a:fillRect/>
          </a:stretch>
        </p:blipFill>
        <p:spPr>
          <a:xfrm>
            <a:off x="838199" y="1519237"/>
            <a:ext cx="7808561" cy="4473190"/>
          </a:xfrm>
          <a:prstGeom prst="rect">
            <a:avLst/>
          </a:prstGeom>
        </p:spPr>
      </p:pic>
    </p:spTree>
    <p:extLst>
      <p:ext uri="{BB962C8B-B14F-4D97-AF65-F5344CB8AC3E}">
        <p14:creationId xmlns:p14="http://schemas.microsoft.com/office/powerpoint/2010/main" val="1064475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p:txBody>
          <a:bodyPr>
            <a:noAutofit/>
          </a:bodyPr>
          <a:lstStyle/>
          <a:p>
            <a:r>
              <a:rPr lang="ru-RU" sz="4800" b="1" dirty="0"/>
              <a:t>Какие еще чудеса Иисуса вы знаете? </a:t>
            </a:r>
            <a:br>
              <a:rPr lang="en-US" sz="4800" b="1" dirty="0"/>
            </a:br>
            <a:endParaRPr lang="en-US" sz="4800" b="1" dirty="0"/>
          </a:p>
        </p:txBody>
      </p:sp>
      <p:pic>
        <p:nvPicPr>
          <p:cNvPr id="3" name="Content Placeholder 2">
            <a:extLst>
              <a:ext uri="{FF2B5EF4-FFF2-40B4-BE49-F238E27FC236}">
                <a16:creationId xmlns:a16="http://schemas.microsoft.com/office/drawing/2014/main" id="{49F80922-6FC2-47CA-9813-4361E76CA934}"/>
              </a:ext>
            </a:extLst>
          </p:cNvPr>
          <p:cNvPicPr>
            <a:picLocks noGrp="1" noChangeAspect="1"/>
          </p:cNvPicPr>
          <p:nvPr>
            <p:ph idx="1"/>
          </p:nvPr>
        </p:nvPicPr>
        <p:blipFill>
          <a:blip r:embed="rId3"/>
          <a:stretch>
            <a:fillRect/>
          </a:stretch>
        </p:blipFill>
        <p:spPr>
          <a:xfrm>
            <a:off x="424880" y="1151886"/>
            <a:ext cx="4232563" cy="2372550"/>
          </a:xfrm>
          <a:prstGeom prst="rect">
            <a:avLst/>
          </a:prstGeom>
        </p:spPr>
      </p:pic>
      <p:pic>
        <p:nvPicPr>
          <p:cNvPr id="4" name="Picture 3">
            <a:extLst>
              <a:ext uri="{FF2B5EF4-FFF2-40B4-BE49-F238E27FC236}">
                <a16:creationId xmlns:a16="http://schemas.microsoft.com/office/drawing/2014/main" id="{FFD4F8F9-FE83-4434-A213-6282D737D6B8}"/>
              </a:ext>
            </a:extLst>
          </p:cNvPr>
          <p:cNvPicPr>
            <a:picLocks noChangeAspect="1"/>
          </p:cNvPicPr>
          <p:nvPr/>
        </p:nvPicPr>
        <p:blipFill>
          <a:blip r:embed="rId4"/>
          <a:stretch>
            <a:fillRect/>
          </a:stretch>
        </p:blipFill>
        <p:spPr>
          <a:xfrm>
            <a:off x="7226423" y="1329029"/>
            <a:ext cx="2784352" cy="2031824"/>
          </a:xfrm>
          <a:prstGeom prst="rect">
            <a:avLst/>
          </a:prstGeom>
        </p:spPr>
      </p:pic>
      <p:pic>
        <p:nvPicPr>
          <p:cNvPr id="5" name="Picture 4">
            <a:extLst>
              <a:ext uri="{FF2B5EF4-FFF2-40B4-BE49-F238E27FC236}">
                <a16:creationId xmlns:a16="http://schemas.microsoft.com/office/drawing/2014/main" id="{BE2B956C-C445-47C3-9122-4D99938B4795}"/>
              </a:ext>
            </a:extLst>
          </p:cNvPr>
          <p:cNvPicPr>
            <a:picLocks noChangeAspect="1"/>
          </p:cNvPicPr>
          <p:nvPr/>
        </p:nvPicPr>
        <p:blipFill>
          <a:blip r:embed="rId5"/>
          <a:stretch>
            <a:fillRect/>
          </a:stretch>
        </p:blipFill>
        <p:spPr>
          <a:xfrm>
            <a:off x="3195591" y="3728621"/>
            <a:ext cx="5189850" cy="2921144"/>
          </a:xfrm>
          <a:prstGeom prst="rect">
            <a:avLst/>
          </a:prstGeom>
        </p:spPr>
      </p:pic>
    </p:spTree>
    <p:extLst>
      <p:ext uri="{BB962C8B-B14F-4D97-AF65-F5344CB8AC3E}">
        <p14:creationId xmlns:p14="http://schemas.microsoft.com/office/powerpoint/2010/main" val="1967396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BF1D9D-959F-44EE-9024-2B981B42D1A9}"/>
              </a:ext>
            </a:extLst>
          </p:cNvPr>
          <p:cNvSpPr>
            <a:spLocks noGrp="1"/>
          </p:cNvSpPr>
          <p:nvPr>
            <p:ph idx="1"/>
          </p:nvPr>
        </p:nvSpPr>
        <p:spPr>
          <a:xfrm>
            <a:off x="1376039" y="1825625"/>
            <a:ext cx="8016536" cy="4351338"/>
          </a:xfrm>
        </p:spPr>
        <p:txBody>
          <a:bodyPr>
            <a:normAutofit/>
          </a:bodyPr>
          <a:lstStyle/>
          <a:p>
            <a:pPr algn="ctr"/>
            <a:r>
              <a:rPr lang="ru-RU" sz="6000" b="1" dirty="0"/>
              <a:t>Составьте как можно больше слов из букв фразы </a:t>
            </a:r>
          </a:p>
          <a:p>
            <a:pPr marL="0" indent="0" algn="ctr">
              <a:buNone/>
            </a:pPr>
            <a:r>
              <a:rPr lang="ru-RU" sz="6000" b="1" dirty="0">
                <a:solidFill>
                  <a:srgbClr val="FF0000"/>
                </a:solidFill>
              </a:rPr>
              <a:t>«Следуй за мной».</a:t>
            </a:r>
            <a:endParaRPr lang="en-US" sz="6000" b="1" dirty="0">
              <a:solidFill>
                <a:srgbClr val="FF0000"/>
              </a:solidFill>
            </a:endParaRPr>
          </a:p>
        </p:txBody>
      </p:sp>
    </p:spTree>
    <p:extLst>
      <p:ext uri="{BB962C8B-B14F-4D97-AF65-F5344CB8AC3E}">
        <p14:creationId xmlns:p14="http://schemas.microsoft.com/office/powerpoint/2010/main" val="3725068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a:xfrm>
            <a:off x="838200" y="1825625"/>
            <a:ext cx="6947517" cy="4351338"/>
          </a:xfrm>
        </p:spPr>
        <p:txBody>
          <a:bodyPr>
            <a:normAutofit/>
          </a:bodyPr>
          <a:lstStyle/>
          <a:p>
            <a:r>
              <a:rPr lang="ru-RU" sz="6000" b="1" dirty="0"/>
              <a:t>Почему Иисус творил чудеса? </a:t>
            </a:r>
            <a:endParaRPr lang="en-US" sz="6000" b="1" dirty="0"/>
          </a:p>
        </p:txBody>
      </p:sp>
    </p:spTree>
    <p:extLst>
      <p:ext uri="{BB962C8B-B14F-4D97-AF65-F5344CB8AC3E}">
        <p14:creationId xmlns:p14="http://schemas.microsoft.com/office/powerpoint/2010/main" val="873725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p:txBody>
          <a:bodyPr>
            <a:normAutofit/>
          </a:bodyPr>
          <a:lstStyle/>
          <a:p>
            <a:r>
              <a:rPr lang="ru-RU" b="1" dirty="0"/>
              <a:t>Его чудеса доказывали, что Он</a:t>
            </a:r>
            <a:r>
              <a:rPr lang="en-US" b="1" dirty="0"/>
              <a:t> </a:t>
            </a:r>
            <a:r>
              <a:rPr lang="ru-RU" b="1" u="sng" dirty="0"/>
              <a:t>Мессия</a:t>
            </a:r>
            <a:r>
              <a:rPr lang="en-US" b="1" dirty="0"/>
              <a:t>.</a:t>
            </a:r>
            <a:endParaRPr lang="en-US" dirty="0"/>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a:xfrm>
            <a:off x="230820" y="1825625"/>
            <a:ext cx="4518734" cy="4351338"/>
          </a:xfrm>
        </p:spPr>
        <p:txBody>
          <a:bodyPr>
            <a:normAutofit/>
          </a:bodyPr>
          <a:lstStyle/>
          <a:p>
            <a:r>
              <a:rPr lang="ru-RU" sz="4000" dirty="0"/>
              <a:t>Иисус указал на Свои</a:t>
            </a:r>
            <a:r>
              <a:rPr lang="en-US" sz="4000" dirty="0"/>
              <a:t> </a:t>
            </a:r>
            <a:r>
              <a:rPr lang="ru-RU" sz="4000" dirty="0"/>
              <a:t>чудеса, как на знак того, что Он – обещанный Мессия, Сын Божий.</a:t>
            </a:r>
            <a:endParaRPr lang="en-US" sz="4000" dirty="0"/>
          </a:p>
        </p:txBody>
      </p:sp>
      <p:pic>
        <p:nvPicPr>
          <p:cNvPr id="3" name="Picture 2">
            <a:extLst>
              <a:ext uri="{FF2B5EF4-FFF2-40B4-BE49-F238E27FC236}">
                <a16:creationId xmlns:a16="http://schemas.microsoft.com/office/drawing/2014/main" id="{BD5B6752-1A63-4E72-9926-1F616DBEBF97}"/>
              </a:ext>
            </a:extLst>
          </p:cNvPr>
          <p:cNvPicPr>
            <a:picLocks noChangeAspect="1"/>
          </p:cNvPicPr>
          <p:nvPr/>
        </p:nvPicPr>
        <p:blipFill>
          <a:blip r:embed="rId3"/>
          <a:stretch>
            <a:fillRect/>
          </a:stretch>
        </p:blipFill>
        <p:spPr>
          <a:xfrm>
            <a:off x="4607511" y="1410022"/>
            <a:ext cx="6665650" cy="5182543"/>
          </a:xfrm>
          <a:prstGeom prst="rect">
            <a:avLst/>
          </a:prstGeom>
        </p:spPr>
      </p:pic>
    </p:spTree>
    <p:extLst>
      <p:ext uri="{BB962C8B-B14F-4D97-AF65-F5344CB8AC3E}">
        <p14:creationId xmlns:p14="http://schemas.microsoft.com/office/powerpoint/2010/main" val="1502855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p:txBody>
          <a:bodyPr>
            <a:normAutofit fontScale="90000"/>
          </a:bodyPr>
          <a:lstStyle/>
          <a:p>
            <a:r>
              <a:rPr lang="ru-RU" sz="4900" b="1" dirty="0"/>
              <a:t>Его чудеса были во исполнение</a:t>
            </a:r>
            <a:br>
              <a:rPr lang="en-US" sz="4900" b="1" dirty="0"/>
            </a:br>
            <a:r>
              <a:rPr lang="ru-RU" sz="4900" b="1" u="sng" dirty="0"/>
              <a:t>пророчеств</a:t>
            </a:r>
            <a:r>
              <a:rPr lang="en-US" sz="4900" b="1" dirty="0"/>
              <a:t>.</a:t>
            </a:r>
            <a:endParaRPr lang="en-US" dirty="0"/>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a:xfrm>
            <a:off x="568172" y="1825625"/>
            <a:ext cx="5237824" cy="4351338"/>
          </a:xfrm>
        </p:spPr>
        <p:txBody>
          <a:bodyPr/>
          <a:lstStyle/>
          <a:p>
            <a:r>
              <a:rPr lang="ru-RU" dirty="0"/>
              <a:t>… сказал им Иисус в ответ: пойдите, скажите Иоанну, что слышите и видите: слепые прозревают и хромые ходят, прокаженные очищаются и глухие</a:t>
            </a:r>
            <a:r>
              <a:rPr lang="en-US" dirty="0"/>
              <a:t> </a:t>
            </a:r>
            <a:r>
              <a:rPr lang="ru-RU" dirty="0"/>
              <a:t>слышат, мертвые воскресают и нищие благовествуют;</a:t>
            </a:r>
          </a:p>
          <a:p>
            <a:pPr marL="0" indent="0">
              <a:buNone/>
            </a:pPr>
            <a:r>
              <a:rPr lang="en-US" dirty="0"/>
              <a:t>   </a:t>
            </a:r>
            <a:r>
              <a:rPr lang="ru-RU" dirty="0"/>
              <a:t>(Матфея 11:4-5, исполнение </a:t>
            </a:r>
            <a:r>
              <a:rPr lang="en-US" dirty="0"/>
              <a:t>   </a:t>
            </a:r>
          </a:p>
          <a:p>
            <a:pPr marL="0" indent="0">
              <a:buNone/>
            </a:pPr>
            <a:r>
              <a:rPr lang="en-US" dirty="0"/>
              <a:t>          </a:t>
            </a:r>
            <a:r>
              <a:rPr lang="ru-RU" dirty="0"/>
              <a:t>Исаии 35:5)</a:t>
            </a:r>
            <a:endParaRPr lang="en-US" dirty="0"/>
          </a:p>
        </p:txBody>
      </p:sp>
      <p:pic>
        <p:nvPicPr>
          <p:cNvPr id="3" name="Picture 2">
            <a:extLst>
              <a:ext uri="{FF2B5EF4-FFF2-40B4-BE49-F238E27FC236}">
                <a16:creationId xmlns:a16="http://schemas.microsoft.com/office/drawing/2014/main" id="{DAF81284-B408-464C-A0F1-84B1427E6FA9}"/>
              </a:ext>
            </a:extLst>
          </p:cNvPr>
          <p:cNvPicPr>
            <a:picLocks noChangeAspect="1"/>
          </p:cNvPicPr>
          <p:nvPr/>
        </p:nvPicPr>
        <p:blipFill>
          <a:blip r:embed="rId3"/>
          <a:stretch>
            <a:fillRect/>
          </a:stretch>
        </p:blipFill>
        <p:spPr>
          <a:xfrm>
            <a:off x="5709821" y="2296319"/>
            <a:ext cx="6172200" cy="3086100"/>
          </a:xfrm>
          <a:prstGeom prst="rect">
            <a:avLst/>
          </a:prstGeom>
        </p:spPr>
      </p:pic>
    </p:spTree>
    <p:extLst>
      <p:ext uri="{BB962C8B-B14F-4D97-AF65-F5344CB8AC3E}">
        <p14:creationId xmlns:p14="http://schemas.microsoft.com/office/powerpoint/2010/main" val="2007217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p:txBody>
          <a:bodyPr/>
          <a:lstStyle/>
          <a:p>
            <a:r>
              <a:rPr lang="ru-RU" b="1" dirty="0"/>
              <a:t>Иисус </a:t>
            </a:r>
            <a:r>
              <a:rPr lang="ru-RU" b="1" u="sng" dirty="0"/>
              <a:t>сострадал людям</a:t>
            </a:r>
            <a:r>
              <a:rPr lang="ru-RU" b="1" dirty="0"/>
              <a:t>.</a:t>
            </a:r>
            <a:endParaRPr lang="en-US" b="1" dirty="0"/>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a:xfrm>
            <a:off x="452761" y="1825625"/>
            <a:ext cx="6045693" cy="4351338"/>
          </a:xfrm>
        </p:spPr>
        <p:txBody>
          <a:bodyPr>
            <a:normAutofit/>
          </a:bodyPr>
          <a:lstStyle/>
          <a:p>
            <a:r>
              <a:rPr lang="ru-RU" dirty="0"/>
              <a:t>Увидев ее, Господь сжалился над нею и сказал ей: не плачь. </a:t>
            </a:r>
            <a:endParaRPr lang="en-US" dirty="0"/>
          </a:p>
          <a:p>
            <a:pPr marL="0" indent="0">
              <a:buNone/>
            </a:pPr>
            <a:r>
              <a:rPr lang="en-US" dirty="0"/>
              <a:t>                                                   </a:t>
            </a:r>
            <a:r>
              <a:rPr lang="ru-RU" dirty="0"/>
              <a:t>(Луки 7:13)</a:t>
            </a:r>
          </a:p>
          <a:p>
            <a:r>
              <a:rPr lang="ru-RU" dirty="0"/>
              <a:t>Иисус же, призвав учеников Своих, сказал им: жаль Мне народа, что уже три дня</a:t>
            </a:r>
            <a:r>
              <a:rPr lang="en-US" dirty="0"/>
              <a:t> </a:t>
            </a:r>
            <a:r>
              <a:rPr lang="ru-RU" dirty="0"/>
              <a:t>находятся при Мне, и нечего им есть; отпустить же их неевшими не хочу, чтобы</a:t>
            </a:r>
            <a:r>
              <a:rPr lang="en-US" dirty="0"/>
              <a:t> </a:t>
            </a:r>
            <a:r>
              <a:rPr lang="ru-RU" dirty="0"/>
              <a:t>не ослабели в дороге. </a:t>
            </a:r>
            <a:endParaRPr lang="en-US" dirty="0"/>
          </a:p>
          <a:p>
            <a:pPr marL="0" indent="0">
              <a:buNone/>
            </a:pPr>
            <a:r>
              <a:rPr lang="en-US" dirty="0"/>
              <a:t>                                           </a:t>
            </a:r>
            <a:r>
              <a:rPr lang="ru-RU" dirty="0"/>
              <a:t>(Матфея 15:32)</a:t>
            </a:r>
            <a:endParaRPr lang="en-US" dirty="0"/>
          </a:p>
        </p:txBody>
      </p:sp>
      <p:pic>
        <p:nvPicPr>
          <p:cNvPr id="3" name="Picture 2">
            <a:extLst>
              <a:ext uri="{FF2B5EF4-FFF2-40B4-BE49-F238E27FC236}">
                <a16:creationId xmlns:a16="http://schemas.microsoft.com/office/drawing/2014/main" id="{A55433A8-7871-4F96-B04C-1DE9F91A24AA}"/>
              </a:ext>
            </a:extLst>
          </p:cNvPr>
          <p:cNvPicPr>
            <a:picLocks noChangeAspect="1"/>
          </p:cNvPicPr>
          <p:nvPr/>
        </p:nvPicPr>
        <p:blipFill>
          <a:blip r:embed="rId3"/>
          <a:stretch>
            <a:fillRect/>
          </a:stretch>
        </p:blipFill>
        <p:spPr>
          <a:xfrm>
            <a:off x="6377311" y="1469994"/>
            <a:ext cx="4000500" cy="4876800"/>
          </a:xfrm>
          <a:prstGeom prst="rect">
            <a:avLst/>
          </a:prstGeom>
        </p:spPr>
      </p:pic>
    </p:spTree>
    <p:extLst>
      <p:ext uri="{BB962C8B-B14F-4D97-AF65-F5344CB8AC3E}">
        <p14:creationId xmlns:p14="http://schemas.microsoft.com/office/powerpoint/2010/main" val="2196345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a:xfrm>
            <a:off x="656948" y="365125"/>
            <a:ext cx="10696852" cy="1325563"/>
          </a:xfrm>
        </p:spPr>
        <p:txBody>
          <a:bodyPr>
            <a:normAutofit fontScale="90000"/>
          </a:bodyPr>
          <a:lstStyle/>
          <a:p>
            <a:r>
              <a:rPr lang="ru-RU" b="1" dirty="0"/>
              <a:t>Его чудеса давали представление о</a:t>
            </a:r>
            <a:r>
              <a:rPr lang="en-US" b="1" dirty="0"/>
              <a:t> </a:t>
            </a:r>
            <a:r>
              <a:rPr lang="ru-RU" b="1" u="sng" dirty="0"/>
              <a:t>грядущем</a:t>
            </a:r>
            <a:r>
              <a:rPr lang="ru-RU" b="1" dirty="0"/>
              <a:t> </a:t>
            </a:r>
            <a:r>
              <a:rPr lang="ru-RU" b="1" u="sng" dirty="0"/>
              <a:t>мире</a:t>
            </a:r>
            <a:r>
              <a:rPr lang="ru-RU" b="1" dirty="0"/>
              <a:t> без болезней, голода,</a:t>
            </a:r>
            <a:r>
              <a:rPr lang="en-US" b="1" dirty="0"/>
              <a:t> </a:t>
            </a:r>
            <a:r>
              <a:rPr lang="ru-RU" b="1" dirty="0"/>
              <a:t>зла, смерти и т.д.</a:t>
            </a:r>
            <a:endParaRPr lang="en-US" b="1" dirty="0"/>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a:xfrm>
            <a:off x="257452" y="2823099"/>
            <a:ext cx="5086905" cy="3353864"/>
          </a:xfrm>
        </p:spPr>
        <p:txBody>
          <a:bodyPr/>
          <a:lstStyle/>
          <a:p>
            <a:r>
              <a:rPr lang="ru-RU" dirty="0"/>
              <a:t>Его чудеса показывали, каким был мир до грехопадения</a:t>
            </a:r>
            <a:r>
              <a:rPr lang="en-US" dirty="0"/>
              <a:t> </a:t>
            </a:r>
            <a:r>
              <a:rPr lang="ru-RU" dirty="0"/>
              <a:t>человека и каким будет Царство Божье.</a:t>
            </a:r>
            <a:endParaRPr lang="en-US" dirty="0"/>
          </a:p>
        </p:txBody>
      </p:sp>
      <p:pic>
        <p:nvPicPr>
          <p:cNvPr id="3" name="Picture 2">
            <a:extLst>
              <a:ext uri="{FF2B5EF4-FFF2-40B4-BE49-F238E27FC236}">
                <a16:creationId xmlns:a16="http://schemas.microsoft.com/office/drawing/2014/main" id="{CD549319-0ECA-4584-B6A8-725A03AAE9EC}"/>
              </a:ext>
            </a:extLst>
          </p:cNvPr>
          <p:cNvPicPr>
            <a:picLocks noChangeAspect="1"/>
          </p:cNvPicPr>
          <p:nvPr/>
        </p:nvPicPr>
        <p:blipFill>
          <a:blip r:embed="rId3"/>
          <a:stretch>
            <a:fillRect/>
          </a:stretch>
        </p:blipFill>
        <p:spPr>
          <a:xfrm>
            <a:off x="5280075" y="1825625"/>
            <a:ext cx="5632800" cy="4351338"/>
          </a:xfrm>
          <a:prstGeom prst="rect">
            <a:avLst/>
          </a:prstGeom>
        </p:spPr>
      </p:pic>
    </p:spTree>
    <p:extLst>
      <p:ext uri="{BB962C8B-B14F-4D97-AF65-F5344CB8AC3E}">
        <p14:creationId xmlns:p14="http://schemas.microsoft.com/office/powerpoint/2010/main" val="843355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a:xfrm>
            <a:off x="838199" y="1825625"/>
            <a:ext cx="7533443" cy="4351338"/>
          </a:xfrm>
        </p:spPr>
        <p:txBody>
          <a:bodyPr>
            <a:normAutofit/>
          </a:bodyPr>
          <a:lstStyle/>
          <a:p>
            <a:r>
              <a:rPr lang="ru-RU" sz="6000" b="1" dirty="0"/>
              <a:t>Многим трудно поверить в чудеса. Спросите, почему это может быть трудно? </a:t>
            </a:r>
            <a:endParaRPr lang="en-US" sz="6000" b="1" dirty="0"/>
          </a:p>
        </p:txBody>
      </p:sp>
    </p:spTree>
    <p:extLst>
      <p:ext uri="{BB962C8B-B14F-4D97-AF65-F5344CB8AC3E}">
        <p14:creationId xmlns:p14="http://schemas.microsoft.com/office/powerpoint/2010/main" val="2221394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a:xfrm>
            <a:off x="213064" y="1825625"/>
            <a:ext cx="5557421" cy="4351338"/>
          </a:xfrm>
        </p:spPr>
        <p:txBody>
          <a:bodyPr>
            <a:normAutofit lnSpcReduction="10000"/>
          </a:bodyPr>
          <a:lstStyle/>
          <a:p>
            <a:r>
              <a:rPr lang="ru-RU" sz="4800" b="1" dirty="0"/>
              <a:t>Чудеса Иисуса, как и</a:t>
            </a:r>
            <a:r>
              <a:rPr lang="en-US" sz="4800" b="1" dirty="0"/>
              <a:t> </a:t>
            </a:r>
            <a:r>
              <a:rPr lang="ru-RU" sz="4800" b="1" dirty="0"/>
              <a:t>пророчества,</a:t>
            </a:r>
            <a:r>
              <a:rPr lang="en-US" sz="4800" b="1" dirty="0"/>
              <a:t> </a:t>
            </a:r>
            <a:r>
              <a:rPr lang="ru-RU" sz="4800" b="1" dirty="0"/>
              <a:t>которые Он исполнил, являются еще одним знаком того, что Он –</a:t>
            </a:r>
            <a:r>
              <a:rPr lang="en-US" sz="4800" b="1" dirty="0"/>
              <a:t> </a:t>
            </a:r>
            <a:r>
              <a:rPr lang="ru-RU" sz="4800" b="1" dirty="0"/>
              <a:t>Бог.</a:t>
            </a:r>
            <a:endParaRPr lang="en-US" sz="4800" b="1" dirty="0"/>
          </a:p>
        </p:txBody>
      </p:sp>
      <p:pic>
        <p:nvPicPr>
          <p:cNvPr id="3" name="Picture 2">
            <a:extLst>
              <a:ext uri="{FF2B5EF4-FFF2-40B4-BE49-F238E27FC236}">
                <a16:creationId xmlns:a16="http://schemas.microsoft.com/office/drawing/2014/main" id="{EE46E1D1-A067-41BF-900A-86F6BAA64CD4}"/>
              </a:ext>
            </a:extLst>
          </p:cNvPr>
          <p:cNvPicPr>
            <a:picLocks noChangeAspect="1"/>
          </p:cNvPicPr>
          <p:nvPr/>
        </p:nvPicPr>
        <p:blipFill>
          <a:blip r:embed="rId3"/>
          <a:stretch>
            <a:fillRect/>
          </a:stretch>
        </p:blipFill>
        <p:spPr>
          <a:xfrm>
            <a:off x="6096000" y="1916798"/>
            <a:ext cx="5466334" cy="4168991"/>
          </a:xfrm>
          <a:prstGeom prst="rect">
            <a:avLst/>
          </a:prstGeom>
        </p:spPr>
      </p:pic>
    </p:spTree>
    <p:extLst>
      <p:ext uri="{BB962C8B-B14F-4D97-AF65-F5344CB8AC3E}">
        <p14:creationId xmlns:p14="http://schemas.microsoft.com/office/powerpoint/2010/main" val="966913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p:txBody>
          <a:bodyPr>
            <a:normAutofit fontScale="90000"/>
          </a:bodyPr>
          <a:lstStyle/>
          <a:p>
            <a:r>
              <a:rPr lang="ru-RU" b="1" dirty="0"/>
              <a:t>Человеческая природа Иисуса</a:t>
            </a:r>
            <a:br>
              <a:rPr lang="ru-RU" b="1" dirty="0"/>
            </a:br>
            <a:r>
              <a:rPr lang="ru-RU" b="1" dirty="0">
                <a:solidFill>
                  <a:srgbClr val="FF0000"/>
                </a:solidFill>
              </a:rPr>
              <a:t>(Иоанна 1:1, 14)</a:t>
            </a:r>
            <a:br>
              <a:rPr lang="ru-RU" b="1" dirty="0"/>
            </a:br>
            <a:endParaRPr lang="en-US" b="1" dirty="0"/>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a:xfrm>
            <a:off x="838200" y="1825625"/>
            <a:ext cx="6938639" cy="4351338"/>
          </a:xfrm>
        </p:spPr>
        <p:txBody>
          <a:bodyPr>
            <a:normAutofit/>
          </a:bodyPr>
          <a:lstStyle/>
          <a:p>
            <a:r>
              <a:rPr lang="ru-RU" sz="3600" dirty="0"/>
              <a:t>В начале было Слово, и Слово было у Бога, и</a:t>
            </a:r>
            <a:r>
              <a:rPr lang="en-US" sz="3600" dirty="0"/>
              <a:t> </a:t>
            </a:r>
            <a:r>
              <a:rPr lang="ru-RU" sz="3600" dirty="0"/>
              <a:t>Слово было Бог. И Слово стало плотью, и обитало с нами, полное благодати и истины; и мы видели славу Его, славу, как Единородного от</a:t>
            </a:r>
            <a:r>
              <a:rPr lang="en-US" sz="3600" dirty="0"/>
              <a:t> </a:t>
            </a:r>
            <a:r>
              <a:rPr lang="ru-RU" sz="3600" dirty="0"/>
              <a:t>Отца.</a:t>
            </a:r>
          </a:p>
          <a:p>
            <a:pPr marL="0" indent="0">
              <a:buNone/>
            </a:pPr>
            <a:r>
              <a:rPr lang="en-US" sz="3600" dirty="0"/>
              <a:t>                                      </a:t>
            </a:r>
            <a:r>
              <a:rPr lang="ru-RU" sz="3600" dirty="0">
                <a:solidFill>
                  <a:srgbClr val="FF0000"/>
                </a:solidFill>
              </a:rPr>
              <a:t>Иоанна 1:1, 14</a:t>
            </a:r>
            <a:endParaRPr lang="en-US" sz="3600" dirty="0">
              <a:solidFill>
                <a:srgbClr val="FF0000"/>
              </a:solidFill>
            </a:endParaRPr>
          </a:p>
        </p:txBody>
      </p:sp>
    </p:spTree>
    <p:extLst>
      <p:ext uri="{BB962C8B-B14F-4D97-AF65-F5344CB8AC3E}">
        <p14:creationId xmlns:p14="http://schemas.microsoft.com/office/powerpoint/2010/main" val="3069633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691974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p:txBody>
          <a:bodyPr/>
          <a:lstStyle/>
          <a:p>
            <a:r>
              <a:rPr lang="ru-RU" b="1" dirty="0">
                <a:solidFill>
                  <a:srgbClr val="FFFF00"/>
                </a:solidFill>
              </a:rPr>
              <a:t>Повторение</a:t>
            </a:r>
            <a:endParaRPr lang="en-US" b="1" dirty="0">
              <a:solidFill>
                <a:srgbClr val="FFFF00"/>
              </a:solidFill>
            </a:endParaRPr>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p:txBody>
          <a:bodyPr>
            <a:normAutofit fontScale="92500" lnSpcReduction="10000"/>
          </a:bodyPr>
          <a:lstStyle/>
          <a:p>
            <a:r>
              <a:rPr lang="ru-RU" dirty="0"/>
              <a:t>Иисус – Бог-Сын, существовавший вовеки. </a:t>
            </a:r>
          </a:p>
          <a:p>
            <a:r>
              <a:rPr lang="ru-RU" dirty="0"/>
              <a:t>На протяжении всего Ветхого Завета были прообразы и пророчества, указывавшие на Его пришествие на Землю. </a:t>
            </a:r>
          </a:p>
          <a:p>
            <a:r>
              <a:rPr lang="ru-RU" dirty="0"/>
              <a:t>На этой планете ведется борьба за души людей между сатаной и Богом. </a:t>
            </a:r>
          </a:p>
          <a:p>
            <a:r>
              <a:rPr lang="ru-RU" dirty="0"/>
              <a:t>Бог-Сын пришел на Землю, чтобы одержать победу над сатаной и выкупить людей из-под его рабства, заплатив Своей жизнью за грехи человечества. </a:t>
            </a:r>
          </a:p>
          <a:p>
            <a:r>
              <a:rPr lang="ru-RU" dirty="0"/>
              <a:t>Иисус пришел без фанфар. </a:t>
            </a:r>
          </a:p>
          <a:p>
            <a:r>
              <a:rPr lang="ru-RU" dirty="0"/>
              <a:t>Иисус не начинал публичного служения, пока Ему не исполнилось 30 лет. </a:t>
            </a:r>
            <a:endParaRPr lang="en-US" dirty="0"/>
          </a:p>
        </p:txBody>
      </p:sp>
    </p:spTree>
    <p:extLst>
      <p:ext uri="{BB962C8B-B14F-4D97-AF65-F5344CB8AC3E}">
        <p14:creationId xmlns:p14="http://schemas.microsoft.com/office/powerpoint/2010/main" val="2591108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p:txBody>
          <a:bodyPr>
            <a:normAutofit fontScale="90000"/>
          </a:bodyPr>
          <a:lstStyle/>
          <a:p>
            <a:r>
              <a:rPr lang="ru-RU" sz="6000" b="1" dirty="0"/>
              <a:t>Некоторые из первых учеников Иисуса</a:t>
            </a:r>
            <a:endParaRPr lang="en-US" sz="6000" b="1" dirty="0"/>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p:txBody>
          <a:bodyPr/>
          <a:lstStyle/>
          <a:p>
            <a:endParaRPr lang="en-US" dirty="0"/>
          </a:p>
        </p:txBody>
      </p:sp>
      <p:pic>
        <p:nvPicPr>
          <p:cNvPr id="3" name="Picture 2">
            <a:extLst>
              <a:ext uri="{FF2B5EF4-FFF2-40B4-BE49-F238E27FC236}">
                <a16:creationId xmlns:a16="http://schemas.microsoft.com/office/drawing/2014/main" id="{3F54564E-91FD-4158-B07B-B805DD4CA025}"/>
              </a:ext>
            </a:extLst>
          </p:cNvPr>
          <p:cNvPicPr>
            <a:picLocks noChangeAspect="1"/>
          </p:cNvPicPr>
          <p:nvPr/>
        </p:nvPicPr>
        <p:blipFill>
          <a:blip r:embed="rId3"/>
          <a:stretch>
            <a:fillRect/>
          </a:stretch>
        </p:blipFill>
        <p:spPr>
          <a:xfrm>
            <a:off x="3187083" y="1202831"/>
            <a:ext cx="6897949" cy="5169769"/>
          </a:xfrm>
          <a:prstGeom prst="rect">
            <a:avLst/>
          </a:prstGeom>
        </p:spPr>
      </p:pic>
    </p:spTree>
    <p:extLst>
      <p:ext uri="{BB962C8B-B14F-4D97-AF65-F5344CB8AC3E}">
        <p14:creationId xmlns:p14="http://schemas.microsoft.com/office/powerpoint/2010/main" val="97274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a:xfrm>
            <a:off x="838200" y="365125"/>
            <a:ext cx="8687540" cy="1325563"/>
          </a:xfrm>
        </p:spPr>
        <p:txBody>
          <a:bodyPr>
            <a:noAutofit/>
          </a:bodyPr>
          <a:lstStyle/>
          <a:p>
            <a:r>
              <a:rPr lang="ru-RU" sz="4800" b="1" dirty="0"/>
              <a:t>Петр, Андрей, Иаков и Иоанн – </a:t>
            </a:r>
            <a:r>
              <a:rPr lang="ru-RU" sz="4800" b="1" u="sng" dirty="0"/>
              <a:t>рыбаки</a:t>
            </a:r>
            <a:r>
              <a:rPr lang="en-US" sz="4800" b="1" dirty="0"/>
              <a:t>.</a:t>
            </a:r>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a:xfrm>
            <a:off x="319596" y="1825625"/>
            <a:ext cx="7572653" cy="4351338"/>
          </a:xfrm>
        </p:spPr>
        <p:txBody>
          <a:bodyPr>
            <a:normAutofit fontScale="92500"/>
          </a:bodyPr>
          <a:lstStyle/>
          <a:p>
            <a:r>
              <a:rPr lang="ru-RU" dirty="0"/>
              <a:t> Проходя же близ моря Галилейского, Он увидел двух братьев: Симона, называемого Петром, и Андрея, брата его, закидывающих сети в море, ибо они были рыболовы, и говорит им: идите за Мною, и Я сделаю вас ловцами человеков. И они тотчас, оставив сети, последовали за Ним. Оттуда, идя далее, увидел Он других двух братьев, Иакова Зеведеева и Иоанна, брата его, в лодке с Зеведеем, отцом их, починивающих сети свои, и призвал их. И они тотчас, оставив лодку и отца своего, последовали за Ним (Матфея 4:18-22).</a:t>
            </a:r>
            <a:endParaRPr lang="en-US" dirty="0"/>
          </a:p>
        </p:txBody>
      </p:sp>
      <p:pic>
        <p:nvPicPr>
          <p:cNvPr id="3" name="Picture 2">
            <a:extLst>
              <a:ext uri="{FF2B5EF4-FFF2-40B4-BE49-F238E27FC236}">
                <a16:creationId xmlns:a16="http://schemas.microsoft.com/office/drawing/2014/main" id="{F729CA80-96FE-4555-A660-07F9461EDFA2}"/>
              </a:ext>
            </a:extLst>
          </p:cNvPr>
          <p:cNvPicPr>
            <a:picLocks noChangeAspect="1"/>
          </p:cNvPicPr>
          <p:nvPr/>
        </p:nvPicPr>
        <p:blipFill>
          <a:blip r:embed="rId3"/>
          <a:stretch>
            <a:fillRect/>
          </a:stretch>
        </p:blipFill>
        <p:spPr>
          <a:xfrm>
            <a:off x="7803472" y="2985279"/>
            <a:ext cx="3139736" cy="2354802"/>
          </a:xfrm>
          <a:prstGeom prst="rect">
            <a:avLst/>
          </a:prstGeom>
        </p:spPr>
      </p:pic>
    </p:spTree>
    <p:extLst>
      <p:ext uri="{BB962C8B-B14F-4D97-AF65-F5344CB8AC3E}">
        <p14:creationId xmlns:p14="http://schemas.microsoft.com/office/powerpoint/2010/main" val="1779697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a:xfrm>
            <a:off x="266330" y="365125"/>
            <a:ext cx="11087470" cy="1325563"/>
          </a:xfrm>
        </p:spPr>
        <p:txBody>
          <a:bodyPr>
            <a:normAutofit/>
          </a:bodyPr>
          <a:lstStyle/>
          <a:p>
            <a:r>
              <a:rPr lang="ru-RU" sz="4800" b="1" dirty="0"/>
              <a:t>Матфей - </a:t>
            </a:r>
            <a:r>
              <a:rPr lang="ru-RU" sz="4800" b="1" u="sng" dirty="0"/>
              <a:t>сборщик налогов</a:t>
            </a:r>
            <a:endParaRPr lang="en-US" sz="4800" b="1" u="sng" dirty="0"/>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a:xfrm>
            <a:off x="266330" y="1825625"/>
            <a:ext cx="4305670" cy="4351338"/>
          </a:xfrm>
        </p:spPr>
        <p:txBody>
          <a:bodyPr>
            <a:normAutofit/>
          </a:bodyPr>
          <a:lstStyle/>
          <a:p>
            <a:r>
              <a:rPr lang="ru-RU" dirty="0"/>
              <a:t> Иисус увидел человека, сидящего у сбора пошлин, по имени Матфей, и говорит ему: следуй за Мною. И он встал и последовал за Ним (Матфея 9:9).</a:t>
            </a:r>
            <a:endParaRPr lang="en-US" dirty="0"/>
          </a:p>
        </p:txBody>
      </p:sp>
      <p:pic>
        <p:nvPicPr>
          <p:cNvPr id="3" name="Picture 2">
            <a:extLst>
              <a:ext uri="{FF2B5EF4-FFF2-40B4-BE49-F238E27FC236}">
                <a16:creationId xmlns:a16="http://schemas.microsoft.com/office/drawing/2014/main" id="{1FD3EE02-D44C-4F3A-8335-EED554C00D56}"/>
              </a:ext>
            </a:extLst>
          </p:cNvPr>
          <p:cNvPicPr>
            <a:picLocks noChangeAspect="1"/>
          </p:cNvPicPr>
          <p:nvPr/>
        </p:nvPicPr>
        <p:blipFill>
          <a:blip r:embed="rId3"/>
          <a:stretch>
            <a:fillRect/>
          </a:stretch>
        </p:blipFill>
        <p:spPr>
          <a:xfrm>
            <a:off x="4838330" y="1482571"/>
            <a:ext cx="3808520" cy="4968056"/>
          </a:xfrm>
          <a:prstGeom prst="rect">
            <a:avLst/>
          </a:prstGeom>
        </p:spPr>
      </p:pic>
    </p:spTree>
    <p:extLst>
      <p:ext uri="{BB962C8B-B14F-4D97-AF65-F5344CB8AC3E}">
        <p14:creationId xmlns:p14="http://schemas.microsoft.com/office/powerpoint/2010/main" val="28760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a:xfrm>
            <a:off x="275208" y="365125"/>
            <a:ext cx="9303798" cy="1325563"/>
          </a:xfrm>
        </p:spPr>
        <p:txBody>
          <a:bodyPr/>
          <a:lstStyle/>
          <a:p>
            <a:r>
              <a:rPr lang="ru-RU" b="1" dirty="0"/>
              <a:t>Мария Магдалина, Иоанна, Сусанна – </a:t>
            </a:r>
            <a:r>
              <a:rPr lang="ru-RU" b="1" u="sng" dirty="0"/>
              <a:t>последователи и спонсоры </a:t>
            </a:r>
            <a:endParaRPr lang="en-US" b="1" u="sng" dirty="0"/>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a:xfrm>
            <a:off x="275208" y="1825625"/>
            <a:ext cx="6152225" cy="4351338"/>
          </a:xfrm>
        </p:spPr>
        <p:txBody>
          <a:bodyPr>
            <a:normAutofit lnSpcReduction="10000"/>
          </a:bodyPr>
          <a:lstStyle/>
          <a:p>
            <a:r>
              <a:rPr lang="ru-RU" dirty="0"/>
              <a:t> Он проходил по городам и селениям, проповедуя и благовествуя Царствие Божие, и с Ним двенадцать, и некоторые женщины, которых Он исцелил от злых духов и болезней: Мария, называемая Магдалиною, из которой вышли семь бесов, и Иоанна, жена Хузы, домоправителя Иродова, и Сусанна, и многие другие, которые служили Ему имением своим (Луки 8:1-3).</a:t>
            </a:r>
            <a:endParaRPr lang="en-US" dirty="0"/>
          </a:p>
        </p:txBody>
      </p:sp>
      <p:pic>
        <p:nvPicPr>
          <p:cNvPr id="3" name="Picture 2">
            <a:extLst>
              <a:ext uri="{FF2B5EF4-FFF2-40B4-BE49-F238E27FC236}">
                <a16:creationId xmlns:a16="http://schemas.microsoft.com/office/drawing/2014/main" id="{278E2A9C-8170-46F8-B2FF-CB40BE46AF44}"/>
              </a:ext>
            </a:extLst>
          </p:cNvPr>
          <p:cNvPicPr>
            <a:picLocks noChangeAspect="1"/>
          </p:cNvPicPr>
          <p:nvPr/>
        </p:nvPicPr>
        <p:blipFill rotWithShape="1">
          <a:blip r:embed="rId3"/>
          <a:srcRect l="4153" r="11958"/>
          <a:stretch/>
        </p:blipFill>
        <p:spPr>
          <a:xfrm>
            <a:off x="6427433" y="2393164"/>
            <a:ext cx="5174110" cy="3472468"/>
          </a:xfrm>
          <a:prstGeom prst="rect">
            <a:avLst/>
          </a:prstGeom>
        </p:spPr>
      </p:pic>
    </p:spTree>
    <p:extLst>
      <p:ext uri="{BB962C8B-B14F-4D97-AF65-F5344CB8AC3E}">
        <p14:creationId xmlns:p14="http://schemas.microsoft.com/office/powerpoint/2010/main" val="3898103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a:xfrm>
            <a:off x="367684" y="374003"/>
            <a:ext cx="7062926" cy="1325563"/>
          </a:xfrm>
        </p:spPr>
        <p:txBody>
          <a:bodyPr/>
          <a:lstStyle/>
          <a:p>
            <a:r>
              <a:rPr lang="ru-RU" b="1" dirty="0"/>
              <a:t>Семьдесят учеников – благовестники.</a:t>
            </a:r>
            <a:endParaRPr lang="en-US" b="1" dirty="0"/>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a:xfrm>
            <a:off x="461640" y="1825625"/>
            <a:ext cx="4394446" cy="4351338"/>
          </a:xfrm>
        </p:spPr>
        <p:txBody>
          <a:bodyPr/>
          <a:lstStyle/>
          <a:p>
            <a:r>
              <a:rPr lang="ru-RU" dirty="0"/>
              <a:t>… избрал Господь и других семьдесят учеников, и послал их по два пред лицом Своим во всякий город и место, куда Сам хотел идти (Луки 10:1).</a:t>
            </a:r>
          </a:p>
          <a:p>
            <a:endParaRPr lang="en-US" dirty="0"/>
          </a:p>
        </p:txBody>
      </p:sp>
      <p:pic>
        <p:nvPicPr>
          <p:cNvPr id="3" name="Picture 2">
            <a:extLst>
              <a:ext uri="{FF2B5EF4-FFF2-40B4-BE49-F238E27FC236}">
                <a16:creationId xmlns:a16="http://schemas.microsoft.com/office/drawing/2014/main" id="{4C72B114-AD3F-497D-B425-096C2C981B91}"/>
              </a:ext>
            </a:extLst>
          </p:cNvPr>
          <p:cNvPicPr>
            <a:picLocks noChangeAspect="1"/>
          </p:cNvPicPr>
          <p:nvPr/>
        </p:nvPicPr>
        <p:blipFill>
          <a:blip r:embed="rId3"/>
          <a:stretch>
            <a:fillRect/>
          </a:stretch>
        </p:blipFill>
        <p:spPr>
          <a:xfrm>
            <a:off x="5078027" y="1919287"/>
            <a:ext cx="4876800" cy="3019425"/>
          </a:xfrm>
          <a:prstGeom prst="rect">
            <a:avLst/>
          </a:prstGeom>
        </p:spPr>
      </p:pic>
    </p:spTree>
    <p:extLst>
      <p:ext uri="{BB962C8B-B14F-4D97-AF65-F5344CB8AC3E}">
        <p14:creationId xmlns:p14="http://schemas.microsoft.com/office/powerpoint/2010/main" val="487719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F8DFD7-F646-4052-B491-AA2CA11C2EE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99849-BCFF-41B7-8DCC-005050E4A1E6}"/>
              </a:ext>
            </a:extLst>
          </p:cNvPr>
          <p:cNvSpPr>
            <a:spLocks noGrp="1"/>
          </p:cNvSpPr>
          <p:nvPr>
            <p:ph type="title"/>
          </p:nvPr>
        </p:nvSpPr>
        <p:spPr/>
        <p:txBody>
          <a:bodyPr/>
          <a:lstStyle/>
          <a:p>
            <a:r>
              <a:rPr lang="ru-RU" dirty="0"/>
              <a:t>Что эти ученики делали, следуя за Иисусом?</a:t>
            </a:r>
            <a:endParaRPr lang="en-US" dirty="0"/>
          </a:p>
        </p:txBody>
      </p:sp>
      <p:sp>
        <p:nvSpPr>
          <p:cNvPr id="8" name="Content Placeholder 7">
            <a:extLst>
              <a:ext uri="{FF2B5EF4-FFF2-40B4-BE49-F238E27FC236}">
                <a16:creationId xmlns:a16="http://schemas.microsoft.com/office/drawing/2014/main" id="{CC5ACB86-1D48-4CD3-9B69-4489695E524C}"/>
              </a:ext>
            </a:extLst>
          </p:cNvPr>
          <p:cNvSpPr>
            <a:spLocks noGrp="1"/>
          </p:cNvSpPr>
          <p:nvPr>
            <p:ph idx="1"/>
          </p:nvPr>
        </p:nvSpPr>
        <p:spPr/>
        <p:txBody>
          <a:bodyPr>
            <a:normAutofit/>
          </a:bodyPr>
          <a:lstStyle/>
          <a:p>
            <a:r>
              <a:rPr lang="ru-RU" sz="4800" dirty="0"/>
              <a:t>оставили свои заработки </a:t>
            </a:r>
          </a:p>
          <a:p>
            <a:r>
              <a:rPr lang="ru-RU" sz="4800" dirty="0"/>
              <a:t>служили Иисусу своими деньгами </a:t>
            </a:r>
          </a:p>
          <a:p>
            <a:r>
              <a:rPr lang="ru-RU" sz="4800" dirty="0"/>
              <a:t>ходили по городам, рассказывая о Нем, </a:t>
            </a:r>
          </a:p>
          <a:p>
            <a:r>
              <a:rPr lang="ru-RU" sz="4800" dirty="0"/>
              <a:t>и т.д. </a:t>
            </a:r>
            <a:endParaRPr lang="en-US" sz="4800" dirty="0"/>
          </a:p>
        </p:txBody>
      </p:sp>
    </p:spTree>
    <p:extLst>
      <p:ext uri="{BB962C8B-B14F-4D97-AF65-F5344CB8AC3E}">
        <p14:creationId xmlns:p14="http://schemas.microsoft.com/office/powerpoint/2010/main" val="28075122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402</TotalTime>
  <Words>1311</Words>
  <Application>Microsoft Office PowerPoint</Application>
  <PresentationFormat>Widescreen</PresentationFormat>
  <Paragraphs>57</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Следуй за Мной!  Главы 9-10 книги </vt:lpstr>
      <vt:lpstr>PowerPoint Presentation</vt:lpstr>
      <vt:lpstr>Повторение</vt:lpstr>
      <vt:lpstr>Некоторые из первых учеников Иисуса</vt:lpstr>
      <vt:lpstr>Петр, Андрей, Иаков и Иоанн – рыбаки.</vt:lpstr>
      <vt:lpstr>Матфей - сборщик налогов</vt:lpstr>
      <vt:lpstr>Мария Магдалина, Иоанна, Сусанна – последователи и спонсоры </vt:lpstr>
      <vt:lpstr>Семьдесят учеников – благовестники.</vt:lpstr>
      <vt:lpstr>Что эти ученики делали, следуя за Иисусом?</vt:lpstr>
      <vt:lpstr>Некоторые из чудес Иисуса и как они являли Его могущество</vt:lpstr>
      <vt:lpstr>Утихшая буря</vt:lpstr>
      <vt:lpstr>Утихшая буря – власть над природой. </vt:lpstr>
      <vt:lpstr>Исцеление больного</vt:lpstr>
      <vt:lpstr>Исцеление больного – власть над болезнью. </vt:lpstr>
      <vt:lpstr>Воскрешение мертвых</vt:lpstr>
      <vt:lpstr>Воскрешение мертвых – власть над смертью</vt:lpstr>
      <vt:lpstr>Изгнание бесов</vt:lpstr>
      <vt:lpstr>Изгнание бесов – власть над сатаной</vt:lpstr>
      <vt:lpstr>Какие еще чудеса Иисуса вы знаете?  </vt:lpstr>
      <vt:lpstr>PowerPoint Presentation</vt:lpstr>
      <vt:lpstr>Его чудеса доказывали, что Он Мессия.</vt:lpstr>
      <vt:lpstr>Его чудеса были во исполнение пророчеств.</vt:lpstr>
      <vt:lpstr>Иисус сострадал людям.</vt:lpstr>
      <vt:lpstr>Его чудеса давали представление о грядущем мире без болезней, голода, зла, смерти и т.д.</vt:lpstr>
      <vt:lpstr>PowerPoint Presentation</vt:lpstr>
      <vt:lpstr>PowerPoint Presentation</vt:lpstr>
      <vt:lpstr>Человеческая природа Иисуса (Иоанна 1:1, 14)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dc:creator>
  <cp:lastModifiedBy>John</cp:lastModifiedBy>
  <cp:revision>68</cp:revision>
  <dcterms:created xsi:type="dcterms:W3CDTF">2021-02-14T07:13:11Z</dcterms:created>
  <dcterms:modified xsi:type="dcterms:W3CDTF">2021-08-11T10:06:33Z</dcterms:modified>
</cp:coreProperties>
</file>