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6" r:id="rId9"/>
    <p:sldId id="267" r:id="rId10"/>
    <p:sldId id="268" r:id="rId11"/>
    <p:sldId id="262" r:id="rId12"/>
    <p:sldId id="269" r:id="rId13"/>
    <p:sldId id="270" r:id="rId14"/>
    <p:sldId id="284" r:id="rId15"/>
    <p:sldId id="271" r:id="rId16"/>
    <p:sldId id="263" r:id="rId17"/>
    <p:sldId id="264" r:id="rId18"/>
    <p:sldId id="285" r:id="rId19"/>
    <p:sldId id="272" r:id="rId20"/>
    <p:sldId id="273" r:id="rId21"/>
    <p:sldId id="274" r:id="rId22"/>
    <p:sldId id="278" r:id="rId23"/>
    <p:sldId id="279" r:id="rId24"/>
    <p:sldId id="265" r:id="rId25"/>
    <p:sldId id="281" r:id="rId26"/>
    <p:sldId id="275" r:id="rId27"/>
    <p:sldId id="286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7A528-6A85-429D-80AC-FB566885E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F9A43-4674-404B-897E-DFC51F5F1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E6A2C-8F5D-420F-92C0-1C5014F9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F5558-A9D4-487C-B1A3-B1E7404B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C8D1F-234D-4143-8569-D2DAEB1C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C00B-0EF6-4B6A-BF09-30AE804C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46387-7576-48DE-8B41-251F6BC57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AA643-29E9-4A8C-80EE-10CDB2A3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43C12-93D7-4267-9A42-A693152F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35871-0292-4189-8BD8-6B0F29FE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941EC-55A3-4C71-A83C-58253A4B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7CB07-8E0D-4A61-9489-754EF4072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F0E6-9F84-4823-B146-3170EA55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6EC5-C159-4179-A117-4F710457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3344C-F905-47EF-940C-42E00F55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4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8095-7E02-4CCF-B496-D8B857D5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6D42-E8C2-4B14-AFE0-4F144AE7F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74A1-6C10-4CCC-90E5-15859A23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8BAD-E5B1-4B26-B8B6-238E9BA8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B38E-9DCA-4021-94CE-C8E80BA0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C9DD-0CBD-4A9A-9BFD-847671DD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19482-0FC0-476E-8593-B5C6F6E58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D226-4AE1-4428-8E76-ADFBEFE0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1A6C0-F151-4626-97D6-07FC2BA5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77CC1-A5F2-4892-97D1-5AD4DDE1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C704-47E7-46A3-A1CB-C2B5085E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58C61-E807-48CB-9AA5-F9071A110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FBB8F-E408-4B4C-A5B6-064D4D56F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FFF8F-7708-4C2B-9C70-84E64D29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AAEA6-0307-4E64-8206-A2602371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9AE77-3DFA-4F0B-96E5-E1735816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678F-DD96-4E48-860B-07CE3478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3595-2F16-4542-A7F4-8F41ACF1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80287-981E-4D05-8FC4-E7E09239E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36475-CA98-41D4-AFBF-9288D625E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07DBA-95C0-4E0F-B569-DF41CC6A1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DC032-DC64-4EF8-AE2C-4B793065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28B5B-8C0F-4D47-8229-9656BD44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7502D-D532-42AF-9E53-61B18DB4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5DFC-EBB6-46E4-903C-09164D9A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7F206-E65F-47ED-A768-1EDD1D05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F1177-F14F-41D7-8B9F-56EEEB0E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9D506-751C-4B61-996B-A46A4315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3EBEC-5FCB-4DCA-9F90-9C92334D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6CC37-AB95-4D7E-947D-9B4F2F20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809D8-23A0-4FCB-A7EC-DE515226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C078-062B-423B-BBCF-1A4A0760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B221-D219-4733-8066-7D9E808E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46C3F-548D-40D0-8ADF-FB459A54A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C379C-F0E0-4E5B-ABC7-4354BAC3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BCB-C8EB-4B9A-9FE3-7A1299C1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76AC2-5525-46F1-9DE9-C31D0B9B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DE5F-ECCD-4A68-8AB7-F05848A9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4FFE2-9BFC-43C6-971E-B82B1515F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E3267-E594-4D70-A1A3-6A32A2474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7AA37-CA09-44A7-AF7C-79EB2D65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0CC69-25BD-45E4-A308-D40A09B1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E9F28-48AB-430E-9DFD-9C24CCE7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74B4E-35FB-43E2-AD2A-FCA69355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7503-F3C0-4253-9566-543E425FA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472D-F2D1-4CD2-BFF4-92567DD6C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9D6B-EBE7-4EEA-B5B7-0ACE577DEE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E95B0-083A-4D4A-981C-F00E764AE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88566-A169-4521-B6D9-F083DF13C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3481-B721-43EE-B9EE-ABEAF88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94A32-36F2-44B6-BFFB-F857158DB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Победивший Христос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0B3F3-B38F-45BB-97B7-F1491E5F8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Главы 15-16 книги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781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Лица, действующие в этой истории: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6423734" cy="4793941"/>
          </a:xfrm>
        </p:spPr>
        <p:txBody>
          <a:bodyPr>
            <a:normAutofit fontScale="85000" lnSpcReduction="20000"/>
          </a:bodyPr>
          <a:lstStyle/>
          <a:p>
            <a:r>
              <a:rPr lang="ru-RU" sz="5200" u="sng" dirty="0"/>
              <a:t>Иисус</a:t>
            </a:r>
            <a:r>
              <a:rPr lang="ru-RU" sz="5200" dirty="0"/>
              <a:t>, который</a:t>
            </a:r>
            <a:r>
              <a:rPr lang="en-US" sz="5200" dirty="0"/>
              <a:t> </a:t>
            </a:r>
            <a:r>
              <a:rPr lang="ru-RU" sz="5200" dirty="0"/>
              <a:t>воскрес.</a:t>
            </a:r>
            <a:endParaRPr lang="en-US" sz="5200" dirty="0"/>
          </a:p>
          <a:p>
            <a:r>
              <a:rPr lang="ru-RU" sz="3600" dirty="0"/>
              <a:t>Ибо я первоначально преподал вам, что и сам принял, то есть, что Христос умер за грехи наши, по Писанию, и что Он погребен был, и что воскрес в третий день, по Писанию, и что явился Кифе, потом двенадцати; потом явился более нежели пятистам братий в одно время, из которых большая часть доныне в живых, а некоторые и почили;</a:t>
            </a:r>
            <a:r>
              <a:rPr lang="en-US" sz="3600" dirty="0"/>
              <a:t> (1 </a:t>
            </a:r>
            <a:r>
              <a:rPr lang="ru-RU" sz="3600" dirty="0"/>
              <a:t>Корифянам 15:3-6)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585A0F-82ED-4244-97B5-8BA44C695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1" r="30364"/>
          <a:stretch/>
        </p:blipFill>
        <p:spPr>
          <a:xfrm>
            <a:off x="7972148" y="1945095"/>
            <a:ext cx="3018407" cy="44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Вознесение Христа </a:t>
            </a:r>
            <a:br>
              <a:rPr lang="ru-RU" b="1" dirty="0"/>
            </a:br>
            <a:r>
              <a:rPr lang="ru-RU" b="1" dirty="0"/>
              <a:t>(Деяния Апостолов 1:3-11).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80503" cy="4351338"/>
          </a:xfrm>
        </p:spPr>
        <p:txBody>
          <a:bodyPr>
            <a:normAutofit/>
          </a:bodyPr>
          <a:lstStyle/>
          <a:p>
            <a:r>
              <a:rPr lang="ru-RU" dirty="0"/>
              <a:t>3 (Иисус) явил Себя живым по страдании Своем со многими верными доказательствами, в продолжение сорока дней являясь им и говоря о Царствии Божием. </a:t>
            </a:r>
          </a:p>
          <a:p>
            <a:r>
              <a:rPr lang="ru-RU" dirty="0"/>
              <a:t>4 И, собрав их, Он повелел им: не отлучайтесь из Иерусалима, но ждите обещанного от Отца, о чем вы слышали от Меня, </a:t>
            </a:r>
          </a:p>
          <a:p>
            <a:r>
              <a:rPr lang="ru-RU" dirty="0"/>
              <a:t>5 ибо Иоанн крестил водою, а вы, через несколько дней после сего будете крещены Духом Святым.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8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Вознесение Христа </a:t>
            </a:r>
            <a:br>
              <a:rPr lang="ru-RU" b="1" dirty="0"/>
            </a:br>
            <a:r>
              <a:rPr lang="ru-RU" b="1" dirty="0"/>
              <a:t>(Деяния Апостолов 1:3-11).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 Посему они, сойдясь, спрашивали Его, говоря: не в сие ли время, Господи, восстановляешь Ты царство Израилю? </a:t>
            </a:r>
          </a:p>
          <a:p>
            <a:r>
              <a:rPr lang="ru-RU" dirty="0"/>
              <a:t>7 Он же сказал им: не ваше дело знать времена или сроки, которые Отец положил в Своей власти, </a:t>
            </a:r>
          </a:p>
          <a:p>
            <a:r>
              <a:rPr lang="ru-RU" dirty="0"/>
              <a:t>8 но вы примете силу, когда сойдет на вас Дух Святый; и будете Мне свидетелями в Иерусалиме и во всей Иудее и Самарии и даже до края земли.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4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Вознесение Христа </a:t>
            </a:r>
            <a:br>
              <a:rPr lang="ru-RU" b="1" dirty="0"/>
            </a:br>
            <a:r>
              <a:rPr lang="ru-RU" b="1" dirty="0"/>
              <a:t>(Деяния Апостолов 1:3-11).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54375" cy="4351338"/>
          </a:xfrm>
        </p:spPr>
        <p:txBody>
          <a:bodyPr>
            <a:normAutofit/>
          </a:bodyPr>
          <a:lstStyle/>
          <a:p>
            <a:r>
              <a:rPr lang="ru-RU" dirty="0"/>
              <a:t>9 Сказав сие, Он поднялся в глазах их, и облако взяло Его из вида их. </a:t>
            </a:r>
          </a:p>
          <a:p>
            <a:r>
              <a:rPr lang="ru-RU" dirty="0"/>
              <a:t>10 И когда они смотрели на небо, во время восхождения Его, вдруг предстали им два мужа в белой одежде </a:t>
            </a:r>
          </a:p>
          <a:p>
            <a:r>
              <a:rPr lang="ru-RU" dirty="0"/>
              <a:t>11 и сказали: мужи Галилейские! что вы стоите и смотрите на небо? Сей Иисус, вознесшийся от вас на небо, придет таким же образом, как вы видели Его восходящим на небо.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1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4F1C8D-B17B-4596-9BCF-C6A793ED8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996" b="15873"/>
          <a:stretch/>
        </p:blipFill>
        <p:spPr>
          <a:xfrm>
            <a:off x="1186157" y="2228295"/>
            <a:ext cx="7620492" cy="28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4790" cy="1325563"/>
          </a:xfrm>
        </p:spPr>
        <p:txBody>
          <a:bodyPr/>
          <a:lstStyle/>
          <a:p>
            <a:r>
              <a:rPr lang="ru-RU" b="1" dirty="0"/>
              <a:t>Согласно стиху 8, где ученики должны были свидетельствовать об Иисусе?</a:t>
            </a:r>
            <a:endParaRPr lang="en-US" b="1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CDA567C-4D1D-4BC3-B587-723F8105A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00701"/>
              </p:ext>
            </p:extLst>
          </p:nvPr>
        </p:nvGraphicFramePr>
        <p:xfrm>
          <a:off x="612559" y="1846554"/>
          <a:ext cx="9330428" cy="4074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607">
                  <a:extLst>
                    <a:ext uri="{9D8B030D-6E8A-4147-A177-3AD203B41FA5}">
                      <a16:colId xmlns:a16="http://schemas.microsoft.com/office/drawing/2014/main" val="1007670547"/>
                    </a:ext>
                  </a:extLst>
                </a:gridCol>
                <a:gridCol w="2332607">
                  <a:extLst>
                    <a:ext uri="{9D8B030D-6E8A-4147-A177-3AD203B41FA5}">
                      <a16:colId xmlns:a16="http://schemas.microsoft.com/office/drawing/2014/main" val="1904664908"/>
                    </a:ext>
                  </a:extLst>
                </a:gridCol>
                <a:gridCol w="2332607">
                  <a:extLst>
                    <a:ext uri="{9D8B030D-6E8A-4147-A177-3AD203B41FA5}">
                      <a16:colId xmlns:a16="http://schemas.microsoft.com/office/drawing/2014/main" val="691912310"/>
                    </a:ext>
                  </a:extLst>
                </a:gridCol>
                <a:gridCol w="2332607">
                  <a:extLst>
                    <a:ext uri="{9D8B030D-6E8A-4147-A177-3AD203B41FA5}">
                      <a16:colId xmlns:a16="http://schemas.microsoft.com/office/drawing/2014/main" val="1876813384"/>
                    </a:ext>
                  </a:extLst>
                </a:gridCol>
              </a:tblGrid>
              <a:tr h="2296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Иерусалим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(их город)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Иудея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(их регион)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Самария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(соседний регион)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До конца земли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(далекие страны)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598285"/>
                  </a:ext>
                </a:extLst>
              </a:tr>
              <a:tr h="1778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Люди той же культуры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Люди той же культуры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Люди чуть другой культуры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Люди чужой культуры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47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42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Вы примете силу, когда сойдет на вас Дух Святый; и будете Мне свидетелями в </a:t>
            </a:r>
            <a:r>
              <a:rPr lang="ru-RU" sz="3200" dirty="0">
                <a:solidFill>
                  <a:srgbClr val="FF0000"/>
                </a:solidFill>
              </a:rPr>
              <a:t>Иерусалиме</a:t>
            </a:r>
            <a:r>
              <a:rPr lang="ru-RU" sz="3200" dirty="0"/>
              <a:t> и во всей </a:t>
            </a:r>
            <a:r>
              <a:rPr lang="ru-RU" sz="3200" dirty="0">
                <a:solidFill>
                  <a:srgbClr val="FF0000"/>
                </a:solidFill>
              </a:rPr>
              <a:t>Иудее</a:t>
            </a:r>
            <a:r>
              <a:rPr lang="ru-RU" sz="3200" dirty="0"/>
              <a:t> и </a:t>
            </a:r>
            <a:r>
              <a:rPr lang="ru-RU" sz="3200" dirty="0">
                <a:solidFill>
                  <a:srgbClr val="FF0000"/>
                </a:solidFill>
              </a:rPr>
              <a:t>Самарии</a:t>
            </a:r>
            <a:r>
              <a:rPr lang="ru-RU" sz="3200" dirty="0"/>
              <a:t> и даже </a:t>
            </a:r>
            <a:r>
              <a:rPr lang="ru-RU" sz="3200" dirty="0">
                <a:solidFill>
                  <a:srgbClr val="FF0000"/>
                </a:solidFill>
              </a:rPr>
              <a:t>до края земли</a:t>
            </a:r>
            <a:r>
              <a:rPr lang="ru-RU" sz="3200" dirty="0"/>
              <a:t>. (Деяния 1:8)</a:t>
            </a:r>
            <a:endParaRPr lang="en-US" sz="32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3CA0864-4E35-4D16-AE15-29718D7EF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5365" y="1690688"/>
            <a:ext cx="4878036" cy="49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Сошествие Святого Духа (Деян. 2:1-4).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При наступлении дня Пятидесятницы все они были единодушно вместе. </a:t>
            </a:r>
          </a:p>
          <a:p>
            <a:r>
              <a:rPr lang="ru-RU" dirty="0"/>
              <a:t>2 И внезапно сделался шум с неба, как бы от несущегося сильного ветра, и наполнил весь дом, где они находились.</a:t>
            </a:r>
          </a:p>
          <a:p>
            <a:r>
              <a:rPr lang="ru-RU" dirty="0"/>
              <a:t>3 И явились им разделяющиеся языки, как бы огненные, и почили по одному на каждом из них.</a:t>
            </a:r>
          </a:p>
          <a:p>
            <a:r>
              <a:rPr lang="ru-RU" dirty="0"/>
              <a:t>4 И исполнились все Духа Святого, и начали говорить на иных языках, как Дух давал им провещевать.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2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Сошествие Святого Духа </a:t>
            </a:r>
            <a:endParaRPr lang="en-US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4F1C8D-B17B-4596-9BCF-C6A793ED8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6157" y="2228295"/>
            <a:ext cx="9292872" cy="33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2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09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Библии сказано, что Святой Дух сходит на любого, кто </a:t>
            </a:r>
            <a:r>
              <a:rPr lang="ru-RU" b="1" u="sng" dirty="0"/>
              <a:t>поверит</a:t>
            </a:r>
            <a:r>
              <a:rPr lang="ru-RU" b="1" dirty="0"/>
              <a:t>, что Иисус есть Христос</a:t>
            </a:r>
            <a:br>
              <a:rPr lang="ru-RU" b="1" dirty="0"/>
            </a:br>
            <a:r>
              <a:rPr lang="ru-RU" b="1" dirty="0"/>
              <a:t>(Мессия).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4321"/>
            <a:ext cx="6690064" cy="3442641"/>
          </a:xfrm>
        </p:spPr>
        <p:txBody>
          <a:bodyPr/>
          <a:lstStyle/>
          <a:p>
            <a:r>
              <a:rPr lang="ru-RU" dirty="0"/>
              <a:t>В Нем и вы, услышав слово истины, благовествование вашего спасения, и уверовав в Него, запечатлены обетованным Святым Духом (Ефесянам 1:13).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Какую свою победу вы могли бы назвать</a:t>
            </a:r>
            <a:r>
              <a:rPr lang="en-US" sz="6000" b="1" dirty="0"/>
              <a:t> </a:t>
            </a:r>
            <a:r>
              <a:rPr lang="ru-RU" sz="6000" b="1" dirty="0"/>
              <a:t>великой?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2546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воскресение Иисуса является таким важным событием?</a:t>
            </a:r>
            <a:endParaRPr lang="en-US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7406485-B416-44DF-8087-939DED73E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8194" y="1754290"/>
            <a:ext cx="7668071" cy="45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воскресение Иисуса является таким важным событием?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6608" cy="4351338"/>
          </a:xfrm>
        </p:spPr>
        <p:txBody>
          <a:bodyPr/>
          <a:lstStyle/>
          <a:p>
            <a:r>
              <a:rPr lang="ru-RU" dirty="0"/>
              <a:t>Оно показывает великую силу Божью над смертью. </a:t>
            </a:r>
          </a:p>
          <a:p>
            <a:r>
              <a:rPr lang="ru-RU" dirty="0"/>
              <a:t>Оно доказывает, что Иисус – Тот, за кого Себя выдавал.</a:t>
            </a:r>
          </a:p>
          <a:p>
            <a:r>
              <a:rPr lang="ru-RU" dirty="0"/>
              <a:t>Мы знаем теперь, что есть жизнь после смерти </a:t>
            </a:r>
          </a:p>
          <a:p>
            <a:r>
              <a:rPr lang="ru-RU" dirty="0"/>
              <a:t>и т.д.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мы узнаем</a:t>
            </a:r>
            <a:r>
              <a:rPr lang="en-US" b="1" dirty="0"/>
              <a:t> </a:t>
            </a:r>
            <a:r>
              <a:rPr lang="ru-RU" b="1" dirty="0"/>
              <a:t>из истории вознесения?</a:t>
            </a:r>
            <a:endParaRPr lang="en-US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101559C-50FF-47FA-8ABD-4B35F947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85816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3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мы узнаем</a:t>
            </a:r>
            <a:r>
              <a:rPr lang="en-US" b="1" dirty="0"/>
              <a:t> </a:t>
            </a:r>
            <a:r>
              <a:rPr lang="ru-RU" b="1" dirty="0"/>
              <a:t>из истории вознесения?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9256" cy="4351338"/>
          </a:xfrm>
        </p:spPr>
        <p:txBody>
          <a:bodyPr/>
          <a:lstStyle/>
          <a:p>
            <a:r>
              <a:rPr lang="ru-RU" dirty="0"/>
              <a:t>Иисус вернется так же, как и ушел </a:t>
            </a:r>
            <a:endParaRPr lang="en-US" dirty="0"/>
          </a:p>
          <a:p>
            <a:r>
              <a:rPr lang="ru-RU" dirty="0"/>
              <a:t>Иисус</a:t>
            </a:r>
            <a:r>
              <a:rPr lang="en-US" dirty="0"/>
              <a:t> </a:t>
            </a:r>
            <a:r>
              <a:rPr lang="ru-RU" dirty="0"/>
              <a:t>хочет, чтобы мы рассказывали другим</a:t>
            </a:r>
            <a:r>
              <a:rPr lang="en-US" dirty="0"/>
              <a:t> </a:t>
            </a:r>
            <a:r>
              <a:rPr lang="ru-RU" dirty="0"/>
              <a:t>Благую Весть </a:t>
            </a:r>
            <a:endParaRPr lang="en-US" dirty="0"/>
          </a:p>
          <a:p>
            <a:r>
              <a:rPr lang="ru-RU" dirty="0"/>
              <a:t>и т.д.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09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Какую роль играет Святой Дух </a:t>
            </a:r>
            <a:br>
              <a:rPr lang="ru-RU" b="1" dirty="0"/>
            </a:br>
            <a:r>
              <a:rPr lang="ru-RU" b="1" dirty="0"/>
              <a:t>в жизни верующего?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9559" cy="4351338"/>
          </a:xfrm>
        </p:spPr>
        <p:txBody>
          <a:bodyPr/>
          <a:lstStyle/>
          <a:p>
            <a:r>
              <a:rPr lang="ru-RU" dirty="0"/>
              <a:t>Святой Дух – </a:t>
            </a:r>
            <a:r>
              <a:rPr lang="ru-RU" u="sng" dirty="0"/>
              <a:t>Помощник</a:t>
            </a:r>
            <a:r>
              <a:rPr lang="ru-RU" dirty="0"/>
              <a:t>, Который наставляет и напоминает то, чему учил Иисус (Иоанна 14:26).</a:t>
            </a:r>
          </a:p>
          <a:p>
            <a:r>
              <a:rPr lang="ru-RU" dirty="0"/>
              <a:t>Святой Дух дает </a:t>
            </a:r>
            <a:r>
              <a:rPr lang="ru-RU" u="sng" dirty="0"/>
              <a:t>духовные дары </a:t>
            </a:r>
            <a:r>
              <a:rPr lang="ru-RU" dirty="0"/>
              <a:t>верующим (1 Коринфянам 12: 7-11).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Какую роль играет Святой Дух </a:t>
            </a:r>
            <a:br>
              <a:rPr lang="ru-RU" dirty="0"/>
            </a:br>
            <a:r>
              <a:rPr lang="ru-RU" dirty="0"/>
              <a:t>в жизни верующего?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9559" cy="4351338"/>
          </a:xfrm>
        </p:spPr>
        <p:txBody>
          <a:bodyPr/>
          <a:lstStyle/>
          <a:p>
            <a:r>
              <a:rPr lang="ru-RU" dirty="0"/>
              <a:t>Святой Дух – </a:t>
            </a:r>
            <a:r>
              <a:rPr lang="ru-RU" u="sng" dirty="0"/>
              <a:t>залог</a:t>
            </a:r>
            <a:r>
              <a:rPr lang="ru-RU" dirty="0"/>
              <a:t> нашего спасения (Ефесянам 1:13).</a:t>
            </a:r>
          </a:p>
          <a:p>
            <a:r>
              <a:rPr lang="ru-RU" dirty="0"/>
              <a:t>Святой Дух </a:t>
            </a:r>
            <a:r>
              <a:rPr lang="ru-RU" u="sng" dirty="0"/>
              <a:t>ходатайствует</a:t>
            </a:r>
            <a:r>
              <a:rPr lang="ru-RU" dirty="0"/>
              <a:t> за христиан (Римлянам 8:26-27).</a:t>
            </a:r>
          </a:p>
          <a:p>
            <a:r>
              <a:rPr lang="ru-RU" dirty="0"/>
              <a:t>Святой Дух дает верующим возможность приносить </a:t>
            </a:r>
            <a:r>
              <a:rPr lang="ru-RU" u="sng" dirty="0"/>
              <a:t>добрые плоды </a:t>
            </a:r>
            <a:r>
              <a:rPr lang="ru-RU" dirty="0"/>
              <a:t>(Галатам 5:22-25).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5687" cy="4351338"/>
          </a:xfrm>
        </p:spPr>
        <p:txBody>
          <a:bodyPr>
            <a:noAutofit/>
          </a:bodyPr>
          <a:lstStyle/>
          <a:p>
            <a:r>
              <a:rPr lang="ru-RU" sz="3600" dirty="0"/>
              <a:t>Иисус воскрес из мертвых. </a:t>
            </a:r>
          </a:p>
          <a:p>
            <a:r>
              <a:rPr lang="ru-RU" sz="3600" dirty="0"/>
              <a:t>Он вознесся на небеса и придет снова, как и обещал.</a:t>
            </a:r>
          </a:p>
          <a:p>
            <a:r>
              <a:rPr lang="ru-RU" sz="3600" dirty="0"/>
              <a:t>Верующие должны делиться Благой вестью об Иисусе с другими. </a:t>
            </a:r>
          </a:p>
          <a:p>
            <a:r>
              <a:rPr lang="ru-RU" sz="3600" dirty="0"/>
              <a:t>Им обещан Святой Дух, Который поможет им жить так, как задумал Бог.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843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Воскресение Иисуса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(1 Коринфянам 15:20)</a:t>
            </a:r>
            <a:br>
              <a:rPr lang="ru-RU" b="1" dirty="0"/>
            </a:b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2E954E-8B88-4642-B790-5E54EC61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0872" cy="4351338"/>
          </a:xfrm>
        </p:spPr>
        <p:txBody>
          <a:bodyPr/>
          <a:lstStyle/>
          <a:p>
            <a:r>
              <a:rPr lang="ru-RU" dirty="0"/>
              <a:t>… Христос воскрес из мертвых, первенец из умерших.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</a:t>
            </a:r>
            <a:r>
              <a:rPr lang="ru-RU" dirty="0">
                <a:solidFill>
                  <a:srgbClr val="FF0000"/>
                </a:solidFill>
              </a:rPr>
              <a:t>1 Коринфянам 15:20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2E954E-8B88-4642-B790-5E54EC61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Воскресение Христа (Матфея 28:1-9).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По прошествии же субботы, на рассвете первого дня недели, пришла Мария Магдалина и другая Мария посмотреть гроб. </a:t>
            </a:r>
            <a:endParaRPr lang="en-US" dirty="0"/>
          </a:p>
          <a:p>
            <a:r>
              <a:rPr lang="ru-RU" dirty="0"/>
              <a:t>2 И вот, сделалось великое землетрясение, ибо Ангел Господень, сошедший с небес, приступив, отвалил камень от двери гроба и сидел на нем; </a:t>
            </a:r>
            <a:endParaRPr lang="en-US" dirty="0"/>
          </a:p>
          <a:p>
            <a:r>
              <a:rPr lang="ru-RU" dirty="0"/>
              <a:t>3 вид его был, как молния, и одежда его бела, как снег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Воскресение Христа (Матфея 28:1-9).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 устрашившись его, стерегущие пришли в трепет и стали, как мертвые; </a:t>
            </a:r>
            <a:endParaRPr lang="en-US" dirty="0"/>
          </a:p>
          <a:p>
            <a:r>
              <a:rPr lang="ru-RU" dirty="0"/>
              <a:t>5 Ангел же, обратив речь к женщинам, сказал: не бойтесь, ибо знаю, что вы ищете Иисуса распятого; </a:t>
            </a:r>
            <a:endParaRPr lang="en-US" dirty="0"/>
          </a:p>
          <a:p>
            <a:r>
              <a:rPr lang="ru-RU" dirty="0"/>
              <a:t>6 Его нет здесь - Он воскрес, как сказал. Подойдите, посмотрите место, где лежал Господь,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5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Воскресение Христа (Матфея 28:1-9).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 и пойдите скорее, скажите ученикам Его, что Он воскрес из мертвых и предваряет вас в Галилее; там Его увидите. Вот, я сказал вам. </a:t>
            </a:r>
            <a:endParaRPr lang="en-US" dirty="0"/>
          </a:p>
          <a:p>
            <a:r>
              <a:rPr lang="ru-RU" dirty="0"/>
              <a:t>8 И, выйдя поспешно из гроба, они со страхом и радостью великою побежали возвестить ученикам Его. </a:t>
            </a:r>
            <a:endParaRPr lang="en-US" dirty="0"/>
          </a:p>
          <a:p>
            <a:r>
              <a:rPr lang="ru-RU" dirty="0"/>
              <a:t>9 Когда же шли они возвестить ученикам Его, и се Иисус встретил их и сказал: радуйтесь! И они, приступив, ухватились за ноги Его и поклонились Ему.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0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Воскресение Христа </a:t>
            </a:r>
            <a:endParaRPr lang="en-US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4F1C8D-B17B-4596-9BCF-C6A793ED8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1719" b="15343"/>
          <a:stretch/>
        </p:blipFill>
        <p:spPr>
          <a:xfrm>
            <a:off x="1186157" y="2228295"/>
            <a:ext cx="4486674" cy="2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Лица, действующие в этой истории: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5955" cy="4351338"/>
          </a:xfrm>
        </p:spPr>
        <p:txBody>
          <a:bodyPr>
            <a:normAutofit/>
          </a:bodyPr>
          <a:lstStyle/>
          <a:p>
            <a:r>
              <a:rPr lang="ru-RU" sz="4000" u="sng" dirty="0"/>
              <a:t>Женщины</a:t>
            </a:r>
            <a:r>
              <a:rPr lang="ru-RU" sz="4000" dirty="0"/>
              <a:t>,</a:t>
            </a:r>
            <a:r>
              <a:rPr lang="en-US" sz="4000" dirty="0"/>
              <a:t> </a:t>
            </a:r>
            <a:r>
              <a:rPr lang="ru-RU" sz="4000" dirty="0"/>
              <a:t>которые пришли к гробнице, рано утром,</a:t>
            </a:r>
            <a:r>
              <a:rPr lang="en-US" sz="4000" dirty="0"/>
              <a:t> </a:t>
            </a:r>
            <a:r>
              <a:rPr lang="ru-RU" sz="4000" dirty="0"/>
              <a:t>чтобы помазать тело Иисуса благовониями.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C3333B-0616-4B68-AFB2-653E51C6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55" y="2584427"/>
            <a:ext cx="5040238" cy="28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1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Лица, действующие в этой истории: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9008" cy="4351338"/>
          </a:xfrm>
        </p:spPr>
        <p:txBody>
          <a:bodyPr>
            <a:normAutofit/>
          </a:bodyPr>
          <a:lstStyle/>
          <a:p>
            <a:r>
              <a:rPr lang="ru-RU" sz="4000" u="sng" dirty="0"/>
              <a:t>Ангел</a:t>
            </a:r>
            <a:r>
              <a:rPr lang="ru-RU" sz="4000" dirty="0"/>
              <a:t>, который</a:t>
            </a:r>
            <a:r>
              <a:rPr lang="en-US" sz="4000" dirty="0"/>
              <a:t> </a:t>
            </a:r>
            <a:r>
              <a:rPr lang="ru-RU" sz="4000" dirty="0"/>
              <a:t>отвалил камень, благодаря чему можно было увидеть своими глазами, что</a:t>
            </a:r>
            <a:r>
              <a:rPr lang="en-US" sz="4000" dirty="0"/>
              <a:t> </a:t>
            </a:r>
            <a:r>
              <a:rPr lang="ru-RU" sz="4000" dirty="0"/>
              <a:t>гробница пуста.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9997A-5E0C-42E9-8E6E-341AD1DAD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668" y="1824037"/>
            <a:ext cx="5388283" cy="40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85AAA-F8F3-4435-A043-6D37698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D3687-BC0E-4196-82D5-3AC8F8F6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Лица, действующие в этой истории: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13E-F12D-472B-B151-5DE91DA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03307" cy="4351338"/>
          </a:xfrm>
        </p:spPr>
        <p:txBody>
          <a:bodyPr>
            <a:normAutofit/>
          </a:bodyPr>
          <a:lstStyle/>
          <a:p>
            <a:r>
              <a:rPr lang="ru-RU" sz="4000" u="sng" dirty="0"/>
              <a:t>Стража</a:t>
            </a:r>
            <a:r>
              <a:rPr lang="ru-RU" sz="4000" dirty="0"/>
              <a:t>, которая охраняла гробницу, чтобы</a:t>
            </a:r>
            <a:r>
              <a:rPr lang="en-US" sz="4000" dirty="0"/>
              <a:t> </a:t>
            </a:r>
            <a:r>
              <a:rPr lang="ru-RU" sz="4000" dirty="0"/>
              <a:t>тело не выкрали и не сказали потом, что Иисус воскрес, как и было предсказано.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B4C90-C413-40C1-9241-337531B7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49149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1104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Победивший Христос</vt:lpstr>
      <vt:lpstr>PowerPoint Presentation</vt:lpstr>
      <vt:lpstr>Воскресение Христа (Матфея 28:1-9).</vt:lpstr>
      <vt:lpstr>Воскресение Христа (Матфея 28:1-9).</vt:lpstr>
      <vt:lpstr>Воскресение Христа (Матфея 28:1-9).</vt:lpstr>
      <vt:lpstr>Воскресение Христа </vt:lpstr>
      <vt:lpstr>Лица, действующие в этой истории:</vt:lpstr>
      <vt:lpstr>Лица, действующие в этой истории:</vt:lpstr>
      <vt:lpstr>Лица, действующие в этой истории:</vt:lpstr>
      <vt:lpstr>Лица, действующие в этой истории:</vt:lpstr>
      <vt:lpstr>Вознесение Христа  (Деяния Апостолов 1:3-11).</vt:lpstr>
      <vt:lpstr>Вознесение Христа  (Деяния Апостолов 1:3-11).</vt:lpstr>
      <vt:lpstr>Вознесение Христа  (Деяния Апостолов 1:3-11).</vt:lpstr>
      <vt:lpstr>PowerPoint Presentation</vt:lpstr>
      <vt:lpstr>Согласно стиху 8, где ученики должны были свидетельствовать об Иисусе?</vt:lpstr>
      <vt:lpstr>Вы примете силу, когда сойдет на вас Дух Святый; и будете Мне свидетелями в Иерусалиме и во всей Иудее и Самарии и даже до края земли. (Деяния 1:8)</vt:lpstr>
      <vt:lpstr>Сошествие Святого Духа (Деян. 2:1-4).</vt:lpstr>
      <vt:lpstr>Сошествие Святого Духа </vt:lpstr>
      <vt:lpstr>В Библии сказано, что Святой Дух сходит на любого, кто поверит, что Иисус есть Христос (Мессия).</vt:lpstr>
      <vt:lpstr>Почему воскресение Иисуса является таким важным событием?</vt:lpstr>
      <vt:lpstr>Почему воскресение Иисуса является таким важным событием?</vt:lpstr>
      <vt:lpstr>Что мы узнаем из истории вознесения?</vt:lpstr>
      <vt:lpstr>Что мы узнаем из истории вознесения?</vt:lpstr>
      <vt:lpstr>Какую роль играет Святой Дух  в жизни верующего?</vt:lpstr>
      <vt:lpstr>Какую роль играет Святой Дух  в жизни верующего?</vt:lpstr>
      <vt:lpstr>PowerPoint Presentation</vt:lpstr>
      <vt:lpstr>Воскресение Иисуса (1 Коринфянам 15:20)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Победивший Христос</dc:title>
  <dc:creator>John</dc:creator>
  <cp:lastModifiedBy>John</cp:lastModifiedBy>
  <cp:revision>22</cp:revision>
  <dcterms:created xsi:type="dcterms:W3CDTF">2021-07-21T15:51:15Z</dcterms:created>
  <dcterms:modified xsi:type="dcterms:W3CDTF">2021-08-11T09:31:56Z</dcterms:modified>
</cp:coreProperties>
</file>